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80" r:id="rId4"/>
    <p:sldId id="285" r:id="rId5"/>
    <p:sldId id="298" r:id="rId6"/>
    <p:sldId id="299" r:id="rId7"/>
    <p:sldId id="300" r:id="rId8"/>
    <p:sldId id="286" r:id="rId9"/>
    <p:sldId id="289" r:id="rId10"/>
    <p:sldId id="290" r:id="rId11"/>
    <p:sldId id="288" r:id="rId12"/>
    <p:sldId id="287" r:id="rId13"/>
    <p:sldId id="292" r:id="rId14"/>
    <p:sldId id="294" r:id="rId15"/>
    <p:sldId id="293" r:id="rId16"/>
    <p:sldId id="291" r:id="rId17"/>
    <p:sldId id="272" r:id="rId18"/>
  </p:sldIdLst>
  <p:sldSz cx="9144000" cy="6858000" type="screen4x3"/>
  <p:notesSz cx="7010400" cy="92964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6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1F76E-99B3-4435-8314-93507E4887F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B350C-F0FB-469D-9CE1-2C98F3F6A79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EB4A-DB7B-4C22-85F6-013547DA1BF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48C1-5587-4338-B506-F6BB3E2C085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57AB-876B-4C96-BF5D-564C343D28E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508A-89FE-4141-901B-032C037563F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30192-96AC-4D58-AE85-E68B58F84E8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38561-4CAB-43F0-AC8B-07BE360D020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EC740-45CC-451E-9A17-AB5C1F9BCAF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E4718-134F-4DA1-801E-AC46379C29D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C2FB-75C4-4B50-9524-0EC19AD3742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BE964A-985E-4BBB-A7C0-868DBBBB067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175625" cy="1071563"/>
          </a:xfrm>
        </p:spPr>
        <p:txBody>
          <a:bodyPr/>
          <a:lstStyle/>
          <a:p>
            <a:pPr eaLnBrk="1" hangingPunct="1"/>
            <a:r>
              <a:rPr lang="lv-LV" sz="4000" b="1" dirty="0" smtClean="0">
                <a:solidFill>
                  <a:schemeClr val="tx1"/>
                </a:solidFill>
              </a:rPr>
              <a:t>Mk.11:7-10 Pūpolsvētdiena</a:t>
            </a:r>
          </a:p>
        </p:txBody>
      </p:sp>
      <p:pic>
        <p:nvPicPr>
          <p:cNvPr id="2051" name="Picture 3" descr="DOVE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85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451725" y="0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smtClean="0"/>
              <a:t>10.apr.2022.</a:t>
            </a:r>
            <a:endParaRPr lang="lv-LV" sz="20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47987"/>
            <a:ext cx="8072494" cy="561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5580063" y="765175"/>
            <a:ext cx="3563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lv-LV" sz="2000" b="1" dirty="0">
                <a:latin typeface="Verdana" pitchFamily="34" charset="0"/>
              </a:rPr>
              <a:t>māc. Roberts </a:t>
            </a:r>
            <a:r>
              <a:rPr lang="lv-LV" sz="2000" b="1" dirty="0" err="1">
                <a:latin typeface="Verdana" pitchFamily="34" charset="0"/>
              </a:rPr>
              <a:t>Otomers</a:t>
            </a:r>
            <a:endParaRPr lang="lv-LV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hy would Christ cast the demons into the swine knowing it would result in  the caretakers losing their source of income?"/>
          <p:cNvPicPr>
            <a:picLocks noChangeAspect="1" noChangeArrowheads="1"/>
          </p:cNvPicPr>
          <p:nvPr/>
        </p:nvPicPr>
        <p:blipFill>
          <a:blip r:embed="rId2"/>
          <a:srcRect b="14414"/>
          <a:stretch>
            <a:fillRect/>
          </a:stretch>
        </p:blipFill>
        <p:spPr bwMode="auto">
          <a:xfrm flipH="1">
            <a:off x="928662" y="3500438"/>
            <a:ext cx="678661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lv-LV" sz="2800" b="1" i="1" dirty="0" smtClean="0"/>
              <a:t>Lk.8</a:t>
            </a:r>
            <a:r>
              <a:rPr lang="lv-LV" sz="2800" i="1" dirty="0" smtClean="0"/>
              <a:t>: </a:t>
            </a:r>
            <a:r>
              <a:rPr lang="lv-LV" sz="2800" i="1" baseline="30000" dirty="0" smtClean="0"/>
              <a:t>30</a:t>
            </a:r>
            <a:r>
              <a:rPr lang="lv-LV" sz="2800" i="1" dirty="0" smtClean="0"/>
              <a:t> Jēzus tam jautāja: “Kāds ir tavs vārds?” Tas atbildēja: “Leģions.” Jo daudz dēmonu bija viņā iegājuši. </a:t>
            </a:r>
            <a:r>
              <a:rPr lang="lv-LV" sz="2800" i="1" baseline="30000" dirty="0" smtClean="0"/>
              <a:t>31</a:t>
            </a:r>
            <a:r>
              <a:rPr lang="lv-LV" sz="2800" i="1" dirty="0" smtClean="0"/>
              <a:t> Un tie sāka viņu lūgt, lai nepavēl tiem mesties bezdibenī. </a:t>
            </a:r>
            <a:r>
              <a:rPr lang="lv-LV" sz="2800" i="1" baseline="30000" dirty="0" smtClean="0"/>
              <a:t>32</a:t>
            </a:r>
            <a:r>
              <a:rPr lang="lv-LV" sz="2800" i="1" dirty="0" smtClean="0"/>
              <a:t> Bet tur uz kalna bija liels cūku bars. Dēmoni lūdzās, lai ļauj tiem ieiet cūkās. Un viņš tiem atļāva.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64318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dirty="0" smtClean="0"/>
              <a:t>Jēzum </a:t>
            </a:r>
            <a:r>
              <a:rPr lang="lv-LV" sz="2800" b="1" dirty="0" smtClean="0"/>
              <a:t>atbrīvoja</a:t>
            </a:r>
            <a:r>
              <a:rPr lang="lv-LV" sz="2800" dirty="0" smtClean="0"/>
              <a:t> cilvēku </a:t>
            </a:r>
            <a:r>
              <a:rPr lang="lv-LV" sz="2800" b="1" dirty="0" smtClean="0"/>
              <a:t>dvēseles</a:t>
            </a:r>
            <a:r>
              <a:rPr lang="lv-LV" sz="2800" dirty="0" smtClean="0"/>
              <a:t> no </a:t>
            </a:r>
            <a:r>
              <a:rPr lang="lv-LV" sz="2800" b="1" dirty="0" smtClean="0"/>
              <a:t>dēmoniem</a:t>
            </a:r>
            <a:r>
              <a:rPr lang="lv-LV" sz="2800" dirty="0" smtClean="0"/>
              <a:t>.</a:t>
            </a:r>
          </a:p>
          <a:p>
            <a:pPr>
              <a:buFontTx/>
              <a:buChar char="•"/>
            </a:pPr>
            <a:r>
              <a:rPr lang="lv-LV" sz="2800" dirty="0" smtClean="0"/>
              <a:t>Jēzus parādīja, ka </a:t>
            </a:r>
            <a:r>
              <a:rPr lang="lv-LV" sz="2800" b="1" dirty="0" smtClean="0"/>
              <a:t>cilvēka dvēsele svarīgāka par 2000 cūkām</a:t>
            </a:r>
            <a:r>
              <a:rPr lang="lv-LV" sz="2800" dirty="0" smtClean="0"/>
              <a:t>.</a:t>
            </a:r>
            <a:endParaRPr lang="lv-LV" sz="28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3D975-61E8-48D5-8201-6762D198C839}" type="slidenum">
              <a:rPr lang="lv-LV" smtClean="0"/>
              <a:pPr/>
              <a:t>10</a:t>
            </a:fld>
            <a:endParaRPr lang="lv-LV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1.bp.blogspot.com/_Xpbz_jDf9Kg/TU92QUALIQI/AAAAAAAAAsY/oMVzLInE5uw/s1600/Ajesus_feeds_5000_4-web-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7929618" cy="423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13" y="0"/>
            <a:ext cx="9358313" cy="10525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lv-LV" sz="2000" i="1" dirty="0" smtClean="0"/>
              <a:t>   </a:t>
            </a:r>
            <a:r>
              <a:rPr lang="lv-LV" sz="2800" b="1" i="1" dirty="0" smtClean="0"/>
              <a:t>Mk.6</a:t>
            </a:r>
            <a:r>
              <a:rPr lang="lv-LV" sz="2800" i="1" dirty="0" smtClean="0"/>
              <a:t>: 38 Bet Viņš uz tiem saka: "Cik maizes jums ir? Ejiet un raugiet." Un tie uzzinājuši saka: "Piecas un divi zivis.“</a:t>
            </a:r>
            <a:endParaRPr lang="lv-LV" sz="26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2867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lv-LV" sz="2800" dirty="0" smtClean="0"/>
              <a:t>Jēzus paēdināja </a:t>
            </a:r>
            <a:r>
              <a:rPr lang="lv-LV" sz="2800" b="1" dirty="0" smtClean="0"/>
              <a:t>10-15 000 cilvēku ar 5 maizēm un 2 zivīm </a:t>
            </a:r>
            <a:r>
              <a:rPr lang="lv-LV" sz="2800" dirty="0" smtClean="0"/>
              <a:t>un beigās palika pāri </a:t>
            </a:r>
            <a:r>
              <a:rPr lang="lv-LV" sz="2800" b="1" dirty="0" smtClean="0"/>
              <a:t>12 grozi ar druskām</a:t>
            </a:r>
            <a:r>
              <a:rPr lang="lv-LV" sz="2800" dirty="0" smtClean="0"/>
              <a:t>.</a:t>
            </a:r>
          </a:p>
          <a:p>
            <a:pPr>
              <a:buFontTx/>
              <a:buChar char="•"/>
            </a:pPr>
            <a:r>
              <a:rPr lang="lv-LV" sz="2800" dirty="0" smtClean="0"/>
              <a:t>Tas deva </a:t>
            </a:r>
            <a:r>
              <a:rPr lang="lv-LV" sz="2800" b="1" dirty="0" smtClean="0"/>
              <a:t>veselam pūlim norādi</a:t>
            </a:r>
            <a:r>
              <a:rPr lang="lv-LV" sz="2800" dirty="0" smtClean="0"/>
              <a:t>, ka Jēzus par viņiem </a:t>
            </a:r>
            <a:r>
              <a:rPr lang="lv-LV" sz="2800" b="1" dirty="0" smtClean="0"/>
              <a:t>parūpēsies grūtā brīdī</a:t>
            </a:r>
            <a:r>
              <a:rPr lang="lv-LV" sz="2800" dirty="0" smtClean="0"/>
              <a:t>.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890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lv-LV" sz="2800" b="1" dirty="0" smtClean="0"/>
              <a:t>Jēzus iedrošina cilvēkus ticēt un iežēlojas par tiem!</a:t>
            </a:r>
          </a:p>
          <a:p>
            <a:pPr>
              <a:buFontTx/>
              <a:buChar char="•"/>
            </a:pPr>
            <a:r>
              <a:rPr lang="lv-LV" sz="2800" b="1" dirty="0" smtClean="0"/>
              <a:t>Jēzus pat </a:t>
            </a:r>
            <a:r>
              <a:rPr lang="lv-LV" sz="2800" b="1" dirty="0" smtClean="0"/>
              <a:t>augšāmcela </a:t>
            </a:r>
            <a:r>
              <a:rPr lang="lv-LV" sz="2800" b="1" dirty="0" smtClean="0"/>
              <a:t>no mirušajiem 3 cilvēkus.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B8320F-C933-480F-B8F9-98DC45E678B5}" type="slidenum">
              <a:rPr lang="lv-LV" smtClean="0"/>
              <a:pPr/>
              <a:t>12</a:t>
            </a:fld>
            <a:endParaRPr lang="lv-LV" smtClean="0"/>
          </a:p>
        </p:txBody>
      </p:sp>
      <p:pic>
        <p:nvPicPr>
          <p:cNvPr id="8197" name="Picture 7" descr="jesus-raises-jairus-daugh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464343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Saistīts attē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450056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lnSpc>
                <a:spcPct val="80000"/>
              </a:lnSpc>
              <a:defRPr/>
            </a:pPr>
            <a:r>
              <a:rPr kumimoji="0" lang="lv-LV" sz="27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Mk.5</a:t>
            </a:r>
            <a:r>
              <a:rPr kumimoji="0" lang="lv-LV" sz="27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lv-LV" sz="2800" i="1" baseline="30000" dirty="0" smtClean="0"/>
              <a:t>35</a:t>
            </a:r>
            <a:r>
              <a:rPr lang="lv-LV" sz="2800" i="1" dirty="0" smtClean="0"/>
              <a:t> Kamēr viņš vēl runāja, nāca kādi no sinagogas priekšnieka nama un viņam sacīja: “Tava meita ir mirusi, kādēļ vēl apgrūtini Skolotāju?” </a:t>
            </a:r>
            <a:r>
              <a:rPr lang="lv-LV" sz="2800" i="1" baseline="30000" dirty="0" smtClean="0"/>
              <a:t>36</a:t>
            </a:r>
            <a:r>
              <a:rPr lang="lv-LV" sz="2800" i="1" dirty="0" smtClean="0"/>
              <a:t> Bet Jēzus, viņu runāto dzirdēdams, sacīja sinagogas priekšniekam: “Nebīsties, tikai tici!”</a:t>
            </a:r>
            <a:endParaRPr kumimoji="0" lang="lv-LV" sz="27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lv-LV" sz="2800" b="1" i="1" dirty="0" smtClean="0"/>
              <a:t>Lk.12</a:t>
            </a:r>
            <a:r>
              <a:rPr lang="lv-LV" sz="2800" i="1" dirty="0" smtClean="0"/>
              <a:t>: </a:t>
            </a:r>
            <a:r>
              <a:rPr lang="lv-LV" sz="2800" i="1" baseline="30000" dirty="0" smtClean="0"/>
              <a:t>4</a:t>
            </a:r>
            <a:r>
              <a:rPr lang="lv-LV" sz="2800" i="1" dirty="0" smtClean="0"/>
              <a:t> Jums, saviem draugiem, es saku: nebīstieties no tiem, kas nonāvē miesu, bet vairāk neko nespēj nodarīt. </a:t>
            </a:r>
            <a:r>
              <a:rPr lang="lv-LV" sz="2800" i="1" baseline="30000" dirty="0" smtClean="0"/>
              <a:t>5</a:t>
            </a:r>
            <a:r>
              <a:rPr lang="lv-LV" sz="2800" i="1" dirty="0" smtClean="0"/>
              <a:t> Bet es jums sacīšu, no kā jums būs bīties: bīstieties no tā, kam vara pēc nonāvēšanas jūs iemest ellē. Tiešām es jums saku: no tā bīstieties!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21455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dirty="0" smtClean="0"/>
              <a:t>Jēzus </a:t>
            </a:r>
            <a:r>
              <a:rPr lang="lv-LV" sz="2800" b="1" dirty="0" smtClean="0"/>
              <a:t>iedrošina mācekļus</a:t>
            </a:r>
            <a:r>
              <a:rPr lang="lv-LV" sz="2800" dirty="0" smtClean="0"/>
              <a:t>!</a:t>
            </a:r>
          </a:p>
          <a:p>
            <a:pPr>
              <a:buFontTx/>
              <a:buChar char="•"/>
            </a:pPr>
            <a:r>
              <a:rPr lang="lv-LV" sz="2800" dirty="0" smtClean="0"/>
              <a:t>Jēzus </a:t>
            </a:r>
            <a:r>
              <a:rPr lang="lv-LV" sz="2800" b="1" dirty="0" smtClean="0"/>
              <a:t>rūpējas</a:t>
            </a:r>
            <a:r>
              <a:rPr lang="lv-LV" sz="2800" dirty="0" smtClean="0"/>
              <a:t> par cilvēka </a:t>
            </a:r>
            <a:r>
              <a:rPr lang="lv-LV" sz="2800" b="1" dirty="0" smtClean="0"/>
              <a:t>dvēseles ceļu mūžībā</a:t>
            </a:r>
            <a:r>
              <a:rPr lang="lv-LV" sz="2800" dirty="0" smtClean="0"/>
              <a:t>.</a:t>
            </a:r>
            <a:endParaRPr lang="lv-LV" sz="28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3D975-61E8-48D5-8201-6762D198C839}" type="slidenum">
              <a:rPr lang="lv-LV" smtClean="0"/>
              <a:pPr/>
              <a:t>13</a:t>
            </a:fld>
            <a:endParaRPr lang="lv-LV" smtClean="0"/>
          </a:p>
        </p:txBody>
      </p:sp>
      <p:pic>
        <p:nvPicPr>
          <p:cNvPr id="26626" name="Picture 2" descr="Propelled by Persecution — Move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48000"/>
            <a:ext cx="72485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lv-LV" b="1" dirty="0" smtClean="0">
                <a:solidFill>
                  <a:schemeClr val="tx1"/>
                </a:solidFill>
              </a:rPr>
              <a:t>Svētais Polikarps (1.-2.gs.)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00108"/>
            <a:ext cx="507206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lv-LV" sz="2800" dirty="0" smtClean="0"/>
              <a:t>Smirnas bīskapa Polikarpa </a:t>
            </a:r>
            <a:r>
              <a:rPr lang="lv-LV" sz="2800" dirty="0" smtClean="0"/>
              <a:t>moceklības apraksts vēstī, ka nāves dienā viņš teicis šādus vārdus: </a:t>
            </a:r>
            <a:r>
              <a:rPr lang="lv-LV" sz="2800" dirty="0" smtClean="0"/>
              <a:t>„</a:t>
            </a:r>
            <a:r>
              <a:rPr lang="lv-LV" sz="2800" i="1" dirty="0" smtClean="0"/>
              <a:t>86 </a:t>
            </a:r>
            <a:r>
              <a:rPr lang="lv-LV" sz="2800" i="1" dirty="0" smtClean="0"/>
              <a:t>gadus esmu Viņam </a:t>
            </a:r>
            <a:r>
              <a:rPr lang="lv-LV" sz="2800" i="1" dirty="0" smtClean="0"/>
              <a:t>kalpojis un Dievs vienmēr ir bijis pret mani labs. </a:t>
            </a:r>
            <a:r>
              <a:rPr lang="lv-LV" sz="2800" i="1" dirty="0" smtClean="0"/>
              <a:t>Kā tad lai es novērstos no sava Kunga un Pestītāja? Dariet, ko esat iecerējuši!</a:t>
            </a:r>
            <a:r>
              <a:rPr lang="lv-LV" sz="2800" dirty="0" smtClean="0"/>
              <a:t>” Tā, svētais Smirnas bīskaps tika sadedzināts sārtā, jo viņš bija atteicies kūpināt vīraku Romas imperatora priekšā.</a:t>
            </a:r>
            <a:endParaRPr lang="lv-LV" sz="2800" dirty="0" smtClean="0"/>
          </a:p>
        </p:txBody>
      </p:sp>
      <p:pic>
        <p:nvPicPr>
          <p:cNvPr id="1026" name="Picture 2" descr="Polikar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4000528" cy="439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lv-LV" sz="2800" b="1" i="1" dirty="0" smtClean="0"/>
              <a:t>Lk.12</a:t>
            </a:r>
            <a:r>
              <a:rPr lang="lv-LV" sz="2800" i="1" dirty="0" smtClean="0"/>
              <a:t>: </a:t>
            </a:r>
            <a:r>
              <a:rPr lang="lv-LV" sz="2800" i="1" baseline="30000" dirty="0" smtClean="0"/>
              <a:t>6</a:t>
            </a:r>
            <a:r>
              <a:rPr lang="lv-LV" sz="2800" i="1" dirty="0" smtClean="0"/>
              <a:t> Vai 5 zvirbuļus nepārdod par diviem grašiem? Un neviens no tiem nav aizmirsts Dieva priekšā. </a:t>
            </a:r>
            <a:r>
              <a:rPr lang="lv-LV" sz="2800" i="1" baseline="30000" dirty="0" smtClean="0"/>
              <a:t>7</a:t>
            </a:r>
            <a:r>
              <a:rPr lang="lv-LV" sz="2800" i="1" dirty="0" smtClean="0"/>
              <a:t> Arī visi jūsu galvas mati ir saskaitīti. Nebīstieties, jūs esat vērtīgāki nekā daudzi zvirbuļi. </a:t>
            </a:r>
            <a:r>
              <a:rPr lang="lv-LV" sz="2800" i="1" baseline="30000" dirty="0" smtClean="0"/>
              <a:t>8</a:t>
            </a:r>
            <a:r>
              <a:rPr lang="lv-LV" sz="2800" i="1" dirty="0" smtClean="0"/>
              <a:t> Bet es jums saku: ikvienu, kas apliecinās mani cilvēku priekšā, arī Cilvēka Dēls apliecinās Dieva eņģeļu priekšā.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643182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700" dirty="0" smtClean="0"/>
              <a:t>Jēzus norāda, ka </a:t>
            </a:r>
            <a:r>
              <a:rPr lang="lv-LV" sz="2700" b="1" dirty="0" smtClean="0"/>
              <a:t>neviens nav aizmirsts </a:t>
            </a:r>
            <a:r>
              <a:rPr lang="lv-LV" sz="2700" dirty="0" smtClean="0"/>
              <a:t>Dieva priekšā.</a:t>
            </a:r>
            <a:endParaRPr lang="lv-LV" sz="27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3D975-61E8-48D5-8201-6762D198C839}" type="slidenum">
              <a:rPr lang="lv-LV" smtClean="0"/>
              <a:pPr/>
              <a:t>15</a:t>
            </a:fld>
            <a:endParaRPr lang="lv-LV" smtClean="0"/>
          </a:p>
        </p:txBody>
      </p:sp>
      <p:pic>
        <p:nvPicPr>
          <p:cNvPr id="25602" name="Picture 2" descr="46 Five Sparrows Stock Photos, Pictures &amp; Royalty-Free Images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18379"/>
            <a:ext cx="7758126" cy="373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lv-LV" sz="2800" i="1" baseline="30000" dirty="0" smtClean="0"/>
              <a:t>9</a:t>
            </a:r>
            <a:r>
              <a:rPr lang="lv-LV" sz="2800" i="1" dirty="0" smtClean="0"/>
              <a:t>  Un tie, kas gāja pa priekšu, un tie, kas sekoja, kliedza: “Ozianna, lai svētīts, kas nāk Kunga vārdā! </a:t>
            </a:r>
            <a:r>
              <a:rPr lang="lv-LV" sz="2800" i="1" baseline="30000" dirty="0" smtClean="0"/>
              <a:t>10</a:t>
            </a:r>
            <a:r>
              <a:rPr lang="lv-LV" sz="2800" i="1" dirty="0" smtClean="0"/>
              <a:t> Lai slavēta mūsu tēva Dāvida valstība, kas tuvojas! Ozianna augstībā!”</a:t>
            </a:r>
            <a:endParaRPr lang="en-US" sz="2600" i="1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43050"/>
            <a:ext cx="44291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b="1" dirty="0" smtClean="0"/>
              <a:t>Ļaudis</a:t>
            </a:r>
            <a:r>
              <a:rPr lang="lv-LV" sz="2800" dirty="0" smtClean="0"/>
              <a:t> </a:t>
            </a:r>
            <a:r>
              <a:rPr lang="lv-LV" sz="2800" b="1" dirty="0" smtClean="0"/>
              <a:t>sagaida</a:t>
            </a:r>
            <a:r>
              <a:rPr lang="lv-LV" sz="2800" dirty="0" smtClean="0"/>
              <a:t> savu ilgi </a:t>
            </a:r>
            <a:r>
              <a:rPr lang="lv-LV" sz="2800" b="1" dirty="0" smtClean="0"/>
              <a:t>gaidīto Mesiju </a:t>
            </a:r>
            <a:r>
              <a:rPr lang="lv-LV" sz="2800" dirty="0" smtClean="0"/>
              <a:t>ar slavas dziesmām, kurš </a:t>
            </a:r>
            <a:r>
              <a:rPr lang="lv-LV" sz="2800" b="1" dirty="0" smtClean="0"/>
              <a:t>nenāk</a:t>
            </a:r>
            <a:r>
              <a:rPr lang="lv-LV" sz="2800" dirty="0" smtClean="0"/>
              <a:t> uz </a:t>
            </a:r>
            <a:r>
              <a:rPr lang="lv-LV" sz="2800" b="1" dirty="0" smtClean="0"/>
              <a:t>grezna zirga, ar zobenu</a:t>
            </a:r>
            <a:r>
              <a:rPr lang="lv-LV" sz="2800" dirty="0" smtClean="0"/>
              <a:t> kā </a:t>
            </a:r>
            <a:r>
              <a:rPr lang="lv-LV" sz="2800" b="1" dirty="0" smtClean="0"/>
              <a:t>ķēniņš</a:t>
            </a:r>
            <a:r>
              <a:rPr lang="lv-LV" sz="2800" dirty="0" smtClean="0"/>
              <a:t>, bet </a:t>
            </a:r>
            <a:r>
              <a:rPr lang="lv-LV" sz="2800" b="1" dirty="0" smtClean="0"/>
              <a:t>pazemīgs</a:t>
            </a:r>
            <a:r>
              <a:rPr lang="lv-LV" sz="2800" dirty="0" smtClean="0"/>
              <a:t> un </a:t>
            </a:r>
            <a:r>
              <a:rPr lang="lv-LV" sz="2800" b="1" dirty="0" smtClean="0"/>
              <a:t>lēnīgs</a:t>
            </a:r>
            <a:r>
              <a:rPr lang="lv-LV" sz="2800" dirty="0" smtClean="0"/>
              <a:t> uz </a:t>
            </a:r>
            <a:r>
              <a:rPr lang="lv-LV" sz="2800" b="1" dirty="0" smtClean="0"/>
              <a:t>ēzelīša</a:t>
            </a:r>
            <a:r>
              <a:rPr lang="lv-LV" sz="2800" dirty="0" smtClean="0"/>
              <a:t>, lai </a:t>
            </a:r>
            <a:r>
              <a:rPr lang="lv-LV" sz="2800" b="1" dirty="0" smtClean="0"/>
              <a:t>nestu</a:t>
            </a:r>
            <a:r>
              <a:rPr lang="lv-LV" sz="2800" dirty="0" smtClean="0"/>
              <a:t> mums </a:t>
            </a:r>
            <a:r>
              <a:rPr lang="lv-LV" sz="2800" b="1" dirty="0" smtClean="0"/>
              <a:t>mūžīgo dzīvību</a:t>
            </a:r>
            <a:r>
              <a:rPr lang="lv-LV" sz="2800" dirty="0" smtClean="0"/>
              <a:t> un </a:t>
            </a:r>
            <a:r>
              <a:rPr lang="lv-LV" sz="2800" b="1" dirty="0" smtClean="0"/>
              <a:t>valdītu</a:t>
            </a:r>
            <a:r>
              <a:rPr lang="lv-LV" sz="2800" dirty="0" smtClean="0"/>
              <a:t> pār </a:t>
            </a:r>
            <a:r>
              <a:rPr lang="lv-LV" sz="2800" b="1" dirty="0" smtClean="0"/>
              <a:t>visām</a:t>
            </a:r>
            <a:r>
              <a:rPr lang="lv-LV" sz="2800" dirty="0" smtClean="0"/>
              <a:t> </a:t>
            </a:r>
            <a:r>
              <a:rPr lang="lv-LV" sz="2800" b="1" dirty="0" smtClean="0"/>
              <a:t>tautām mūžīgi.</a:t>
            </a:r>
          </a:p>
          <a:p>
            <a:pPr>
              <a:buFontTx/>
              <a:buChar char="•"/>
            </a:pPr>
            <a:r>
              <a:rPr lang="lv-LV" sz="2800" b="1" dirty="0" smtClean="0"/>
              <a:t>Dosim arī mēs </a:t>
            </a:r>
            <a:r>
              <a:rPr lang="lv-LV" sz="2800" b="1" smtClean="0"/>
              <a:t>godu Kungu Kungam un Ķēniņu Ķēniņam!</a:t>
            </a:r>
            <a:endParaRPr lang="lv-LV" sz="28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44095"/>
            <a:ext cx="4857752" cy="539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IBLE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188" y="765175"/>
            <a:ext cx="510381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924175"/>
            <a:ext cx="5184775" cy="1143000"/>
          </a:xfrm>
        </p:spPr>
        <p:txBody>
          <a:bodyPr/>
          <a:lstStyle/>
          <a:p>
            <a:pPr eaLnBrk="1" hangingPunct="1"/>
            <a:r>
              <a:rPr lang="lv-LV" sz="5400" smtClean="0"/>
              <a:t>Un Dieva miers, kas ir augstāks par visu saprašanu lai pasargā jūsu sirdis un jūsu domas. </a:t>
            </a:r>
            <a:r>
              <a:rPr lang="lv-LV" sz="5400" b="1" smtClean="0"/>
              <a:t>Āmen</a:t>
            </a:r>
            <a:br>
              <a:rPr lang="lv-LV" sz="5400" b="1" smtClean="0"/>
            </a:br>
            <a:endParaRPr lang="lv-LV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71455"/>
            <a:ext cx="8175625" cy="1071563"/>
          </a:xfrm>
        </p:spPr>
        <p:txBody>
          <a:bodyPr/>
          <a:lstStyle/>
          <a:p>
            <a:pPr eaLnBrk="1" hangingPunct="1"/>
            <a:r>
              <a:rPr lang="lv-LV" sz="4000" b="1" dirty="0" smtClean="0">
                <a:solidFill>
                  <a:schemeClr val="tx1"/>
                </a:solidFill>
              </a:rPr>
              <a:t>Mk.11:7-10 Pūpolsvētdiena</a:t>
            </a:r>
          </a:p>
        </p:txBody>
      </p:sp>
      <p:pic>
        <p:nvPicPr>
          <p:cNvPr id="3075" name="Picture 3" descr="DOVE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1438"/>
            <a:ext cx="4857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7451725" y="0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2000" dirty="0" smtClean="0"/>
              <a:t>10.apr.2022.</a:t>
            </a:r>
            <a:endParaRPr lang="lv-LV" sz="20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32" y="1357298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lv-LV" sz="3600" baseline="30000" dirty="0" smtClean="0"/>
              <a:t>7</a:t>
            </a:r>
            <a:r>
              <a:rPr lang="lv-LV" sz="3600" dirty="0" smtClean="0"/>
              <a:t> Tie atveda ēzelīti pie Jēzus, uzsedza tam savas drēbes, un viņš sēdās tam virsū. </a:t>
            </a:r>
            <a:r>
              <a:rPr lang="lv-LV" sz="3600" baseline="30000" dirty="0" smtClean="0"/>
              <a:t>8</a:t>
            </a:r>
            <a:r>
              <a:rPr lang="lv-LV" sz="3600" dirty="0" smtClean="0"/>
              <a:t> Un daudzi izklāja uz ceļa savas drēbes, bet citi koku zarus, ko bija nocirtuši laukos. </a:t>
            </a:r>
            <a:r>
              <a:rPr lang="lv-LV" sz="3600" baseline="30000" dirty="0" smtClean="0"/>
              <a:t>9</a:t>
            </a:r>
            <a:r>
              <a:rPr lang="lv-LV" sz="3600" dirty="0" smtClean="0"/>
              <a:t>  Un tie, kas gāja pa priekšu, un tie, kas sekoja, kliedza: “Ozianna, lai svētīts, kas nāk Kunga vārdā! </a:t>
            </a:r>
            <a:r>
              <a:rPr lang="lv-LV" sz="3600" baseline="30000" dirty="0" smtClean="0"/>
              <a:t>10</a:t>
            </a:r>
            <a:r>
              <a:rPr lang="lv-LV" sz="3600" dirty="0" smtClean="0"/>
              <a:t> Lai slavēta mūsu tēva Dāvida valstība, kas tuvojas! Ozianna augstībā!”</a:t>
            </a:r>
            <a:endParaRPr lang="lv-LV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lv-LV" sz="2800" i="1" baseline="30000" dirty="0" smtClean="0"/>
              <a:t>7</a:t>
            </a:r>
            <a:r>
              <a:rPr lang="lv-LV" sz="2800" i="1" dirty="0" smtClean="0"/>
              <a:t> Tie atveda ēzelīti pie Jēzus, uzsedza tam savas drēbes, un viņš sēdās tam virsū. </a:t>
            </a:r>
            <a:r>
              <a:rPr lang="lv-LV" sz="2800" i="1" baseline="30000" dirty="0" smtClean="0"/>
              <a:t>8</a:t>
            </a:r>
            <a:r>
              <a:rPr lang="lv-LV" sz="2800" i="1" dirty="0" smtClean="0"/>
              <a:t> Un daudzi izklāja uz ceļa savas drēbes, bet citi koku zarus, ko bija nocirtuši laukos.</a:t>
            </a:r>
            <a:endParaRPr lang="en-US" sz="2600" i="1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857364"/>
            <a:ext cx="464343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lv-LV" sz="2800" b="1" dirty="0" smtClean="0"/>
              <a:t>Jēzus ir tautas izvēlēts ķēniņš</a:t>
            </a:r>
            <a:r>
              <a:rPr lang="lv-LV" sz="2800" dirty="0" smtClean="0"/>
              <a:t>.</a:t>
            </a:r>
            <a:endParaRPr lang="lv-LV" sz="2800" dirty="0"/>
          </a:p>
          <a:p>
            <a:pPr>
              <a:spcBef>
                <a:spcPts val="1200"/>
              </a:spcBef>
              <a:buFontTx/>
              <a:buChar char="•"/>
            </a:pPr>
            <a:r>
              <a:rPr lang="lv-LV" sz="2800" b="1" dirty="0" smtClean="0"/>
              <a:t>Tautai nav sarkanā tepiķa</a:t>
            </a:r>
            <a:r>
              <a:rPr lang="lv-LV" sz="2800" dirty="0" smtClean="0"/>
              <a:t>, bet viņi </a:t>
            </a:r>
            <a:r>
              <a:rPr lang="lv-LV" sz="2800" b="1" dirty="0" smtClean="0"/>
              <a:t>izlīdzas</a:t>
            </a:r>
            <a:r>
              <a:rPr lang="lv-LV" sz="2800" dirty="0" smtClean="0"/>
              <a:t> ar to, kas viņiem ir </a:t>
            </a:r>
            <a:r>
              <a:rPr lang="lv-LV" sz="2800" dirty="0" smtClean="0">
                <a:sym typeface="Wingdings" pitchFamily="2" charset="2"/>
              </a:rPr>
              <a:t> </a:t>
            </a:r>
            <a:r>
              <a:rPr lang="lv-LV" sz="2800" dirty="0" smtClean="0"/>
              <a:t>savām </a:t>
            </a:r>
            <a:r>
              <a:rPr lang="lv-LV" sz="2800" b="1" dirty="0" smtClean="0"/>
              <a:t>drēbēm</a:t>
            </a:r>
            <a:r>
              <a:rPr lang="lv-LV" sz="2800" dirty="0" smtClean="0"/>
              <a:t> un </a:t>
            </a:r>
            <a:r>
              <a:rPr lang="lv-LV" sz="2800" b="1" dirty="0" smtClean="0"/>
              <a:t>nolauztiem palmu zariem</a:t>
            </a:r>
            <a:r>
              <a:rPr lang="lv-LV" sz="2800" dirty="0" smtClean="0"/>
              <a:t>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lv-LV" sz="2800" dirty="0" smtClean="0"/>
              <a:t>Tieši </a:t>
            </a:r>
            <a:r>
              <a:rPr lang="lv-LV" sz="2800" b="1" dirty="0" smtClean="0"/>
              <a:t>pateicoties</a:t>
            </a:r>
            <a:r>
              <a:rPr lang="lv-LV" sz="2800" dirty="0" smtClean="0"/>
              <a:t> </a:t>
            </a:r>
            <a:r>
              <a:rPr lang="lv-LV" sz="2800" b="1" dirty="0" smtClean="0"/>
              <a:t>palmu zariem</a:t>
            </a:r>
            <a:r>
              <a:rPr lang="lv-LV" sz="2800" dirty="0" smtClean="0"/>
              <a:t>, šī </a:t>
            </a:r>
            <a:r>
              <a:rPr lang="lv-LV" sz="2800" b="1" dirty="0" smtClean="0"/>
              <a:t>svētdiena</a:t>
            </a:r>
            <a:r>
              <a:rPr lang="lv-LV" sz="2800" dirty="0" smtClean="0"/>
              <a:t> tiek saukta par </a:t>
            </a:r>
            <a:r>
              <a:rPr lang="lv-LV" sz="2800" b="1" dirty="0" smtClean="0"/>
              <a:t>palmu svētdienu</a:t>
            </a:r>
            <a:r>
              <a:rPr lang="lv-LV" sz="2800" dirty="0" smtClean="0"/>
              <a:t>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3143" r="4211"/>
          <a:stretch>
            <a:fillRect/>
          </a:stretch>
        </p:blipFill>
        <p:spPr bwMode="auto">
          <a:xfrm>
            <a:off x="4429124" y="1378687"/>
            <a:ext cx="4714876" cy="547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lv-LV" b="1" dirty="0" smtClean="0">
                <a:solidFill>
                  <a:schemeClr val="tx1"/>
                </a:solidFill>
              </a:rPr>
              <a:t>Kāpēc tauta sveic Jēzu?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68676"/>
            <a:ext cx="385761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lv-LV" sz="3200" dirty="0" smtClean="0"/>
              <a:t>Mācekļi sveic Jēzu, kā ķēniņu un mesiju, dzied slavas dziesmas Viņam!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lv-LV" sz="3200" dirty="0" smtClean="0"/>
              <a:t>Jēzus beidzot tiek sagaidīts kā ķēniņš!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lv-LV" sz="3200" dirty="0" smtClean="0"/>
              <a:t>Bet kas aizveda tautu līdz slavas dziesmām Jēzum?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14744" y="908720"/>
            <a:ext cx="5429256" cy="556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lv-LV" sz="2800" b="1" i="1" dirty="0" smtClean="0"/>
              <a:t>Mk.1</a:t>
            </a:r>
            <a:r>
              <a:rPr lang="lv-LV" sz="2800" i="1" dirty="0" smtClean="0"/>
              <a:t>: </a:t>
            </a:r>
            <a:r>
              <a:rPr lang="lv-LV" sz="2800" i="1" baseline="30000" dirty="0" smtClean="0"/>
              <a:t>22 </a:t>
            </a:r>
            <a:r>
              <a:rPr lang="lv-LV" sz="2800" i="1" dirty="0" smtClean="0"/>
              <a:t>Un tie izbrīnījās par Viņa mācību, jo Viņš tos mācīja kā tāds, kam vara, un ne kā rakstu mācītāji.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lv-LV" sz="2800" i="1" baseline="30000" dirty="0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lv-LV" sz="2800" i="1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28670"/>
            <a:ext cx="9001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dirty="0" smtClean="0"/>
              <a:t>Jēzus </a:t>
            </a:r>
            <a:r>
              <a:rPr lang="lv-LV" sz="2800" b="1" dirty="0" smtClean="0"/>
              <a:t>runāja tādā veidā</a:t>
            </a:r>
            <a:r>
              <a:rPr lang="lv-LV" sz="2800" dirty="0" smtClean="0"/>
              <a:t>, kā </a:t>
            </a:r>
            <a:r>
              <a:rPr lang="lv-LV" sz="2800" b="1" dirty="0" smtClean="0"/>
              <a:t>neviens nekad nav iepriekš nebija runājis</a:t>
            </a:r>
            <a:r>
              <a:rPr lang="lv-LV" sz="2800" dirty="0" smtClean="0"/>
              <a:t>.</a:t>
            </a:r>
            <a:endParaRPr lang="lv-LV" sz="28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3D975-61E8-48D5-8201-6762D198C839}" type="slidenum">
              <a:rPr lang="lv-LV" smtClean="0"/>
              <a:pPr/>
              <a:t>5</a:t>
            </a:fld>
            <a:endParaRPr lang="lv-LV" smtClean="0"/>
          </a:p>
        </p:txBody>
      </p:sp>
      <p:pic>
        <p:nvPicPr>
          <p:cNvPr id="28674" name="Picture 2" descr="The Sermon on the Mount, the Parables of the Lord Jesus, and the  Command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2638"/>
            <a:ext cx="8890560" cy="500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hrist carrying the cross Images, Stock Photos &amp; Vectors | Shutterstock"/>
          <p:cNvPicPr>
            <a:picLocks noChangeAspect="1" noChangeArrowheads="1"/>
          </p:cNvPicPr>
          <p:nvPr/>
        </p:nvPicPr>
        <p:blipFill>
          <a:blip r:embed="rId2"/>
          <a:srcRect b="4346"/>
          <a:stretch>
            <a:fillRect/>
          </a:stretch>
        </p:blipFill>
        <p:spPr bwMode="auto">
          <a:xfrm>
            <a:off x="785786" y="3143248"/>
            <a:ext cx="757242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lv-LV" sz="2800" b="1" i="1" dirty="0" smtClean="0"/>
              <a:t>Mk.7</a:t>
            </a:r>
            <a:r>
              <a:rPr lang="lv-LV" sz="2800" i="1" dirty="0" smtClean="0"/>
              <a:t>: </a:t>
            </a:r>
            <a:r>
              <a:rPr lang="lv-LV" sz="2800" i="1" baseline="30000" dirty="0" smtClean="0"/>
              <a:t>21 </a:t>
            </a:r>
            <a:r>
              <a:rPr lang="lv-LV" sz="2800" i="1" dirty="0" smtClean="0"/>
              <a:t>Jo no iekšienes, no cilvēka sirds, iziet ļaunas domas, nešķīstība, zādzība, slepkavība, laulības pārkāpšana</a:t>
            </a:r>
            <a:r>
              <a:rPr lang="lv-LV" sz="2800" i="1" dirty="0" smtClean="0"/>
              <a:t>, </a:t>
            </a:r>
            <a:r>
              <a:rPr lang="lv-LV" sz="2800" i="1" baseline="30000" dirty="0" smtClean="0"/>
              <a:t>22</a:t>
            </a:r>
            <a:r>
              <a:rPr lang="lv-LV" sz="2800" i="1" dirty="0" smtClean="0"/>
              <a:t> </a:t>
            </a:r>
            <a:r>
              <a:rPr lang="lv-LV" sz="2800" i="1" dirty="0" smtClean="0"/>
              <a:t>mantkārība, blēdība, viltība, ienaidība, skaudība, Dieva zaimošana, lepnība, vieglprātība</a:t>
            </a:r>
            <a:r>
              <a:rPr lang="lv-LV" sz="2800" i="1" baseline="30000" dirty="0" smtClean="0"/>
              <a:t>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lv-LV" sz="2800" i="1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785926"/>
            <a:ext cx="90011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dirty="0" smtClean="0"/>
              <a:t>Jēzus </a:t>
            </a:r>
            <a:r>
              <a:rPr lang="lv-LV" sz="2800" b="1" dirty="0" smtClean="0"/>
              <a:t>nemeloja, </a:t>
            </a:r>
            <a:r>
              <a:rPr lang="lv-LV" sz="2800" dirty="0" smtClean="0"/>
              <a:t>bet runāja </a:t>
            </a:r>
            <a:r>
              <a:rPr lang="lv-LV" sz="2800" b="1" dirty="0" smtClean="0"/>
              <a:t>patiesību.</a:t>
            </a:r>
          </a:p>
          <a:p>
            <a:pPr>
              <a:buFontTx/>
              <a:buChar char="•"/>
            </a:pPr>
            <a:r>
              <a:rPr lang="lv-LV" sz="2800" dirty="0" smtClean="0"/>
              <a:t>Cilvēka daba nav mainījusies: </a:t>
            </a:r>
            <a:r>
              <a:rPr lang="lv-LV" sz="2800" b="1" dirty="0" smtClean="0"/>
              <a:t>paņem nost bremzes </a:t>
            </a:r>
            <a:r>
              <a:rPr lang="lv-LV" sz="2800" dirty="0" smtClean="0"/>
              <a:t>un </a:t>
            </a:r>
            <a:r>
              <a:rPr lang="lv-LV" sz="2800" b="1" dirty="0" smtClean="0"/>
              <a:t>visi grēki nāk laukā</a:t>
            </a:r>
            <a:r>
              <a:rPr lang="lv-LV" sz="2800" dirty="0" smtClean="0"/>
              <a:t>. Tāpēc </a:t>
            </a:r>
            <a:r>
              <a:rPr lang="lv-LV" sz="2800" b="1" dirty="0" smtClean="0"/>
              <a:t>visiem vajag Jēzu</a:t>
            </a:r>
            <a:r>
              <a:rPr lang="lv-LV" sz="2800" b="1" dirty="0" smtClean="0"/>
              <a:t>!</a:t>
            </a:r>
            <a:endParaRPr lang="lv-LV" sz="28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3D975-61E8-48D5-8201-6762D198C839}" type="slidenum">
              <a:rPr lang="lv-LV" smtClean="0"/>
              <a:pPr/>
              <a:t>6</a:t>
            </a:fld>
            <a:endParaRPr lang="lv-LV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lv-LV" sz="2800" b="1" i="1" dirty="0" smtClean="0"/>
              <a:t>Mk.1</a:t>
            </a:r>
            <a:r>
              <a:rPr lang="lv-LV" sz="2800" i="1" dirty="0" smtClean="0"/>
              <a:t>: </a:t>
            </a:r>
            <a:r>
              <a:rPr lang="lv-LV" sz="2800" i="1" baseline="30000" dirty="0" smtClean="0"/>
              <a:t>6 </a:t>
            </a:r>
            <a:r>
              <a:rPr lang="lv-LV" sz="2800" i="1" dirty="0" smtClean="0"/>
              <a:t>Bet </a:t>
            </a:r>
            <a:r>
              <a:rPr lang="lv-LV" sz="2800" i="1" dirty="0" smtClean="0"/>
              <a:t>lai jūs zinātu, ka Cilvēka Dēlam ir vara virs zemes grēkus piedot." Viņš saka uz triekas ķerto: "Celies, ņem savu gultu un ej uz mājām</a:t>
            </a:r>
            <a:r>
              <a:rPr lang="lv-LV" sz="2800" i="1" dirty="0" smtClean="0"/>
              <a:t>.“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lv-LV" sz="2800" b="1" i="1" dirty="0" smtClean="0"/>
              <a:t>Jņ.8</a:t>
            </a:r>
            <a:r>
              <a:rPr lang="lv-LV" sz="2800" i="1" dirty="0" smtClean="0"/>
              <a:t> </a:t>
            </a:r>
            <a:r>
              <a:rPr lang="lv-LV" sz="2800" i="1" baseline="30000" dirty="0" smtClean="0"/>
              <a:t>7</a:t>
            </a:r>
            <a:r>
              <a:rPr lang="lv-LV" sz="2800" i="1" dirty="0" smtClean="0"/>
              <a:t> "Kas </a:t>
            </a:r>
            <a:r>
              <a:rPr lang="lv-LV" sz="2800" i="1" dirty="0" smtClean="0"/>
              <a:t>no jums ir bez grēka, tas lai pirmais met akmeni uz viņu!"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lv-LV" sz="2800" i="1" dirty="0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lv-LV" sz="2800" i="1" dirty="0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lv-LV" sz="2800" i="1" baseline="30000" dirty="0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lv-LV" sz="2800" i="1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119962"/>
            <a:ext cx="9001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dirty="0" smtClean="0"/>
              <a:t>Jēzus </a:t>
            </a:r>
            <a:r>
              <a:rPr lang="lv-LV" sz="2800" b="1" dirty="0" smtClean="0"/>
              <a:t>piedeva grēkus</a:t>
            </a:r>
            <a:r>
              <a:rPr lang="lv-LV" sz="2800" b="1" dirty="0" smtClean="0"/>
              <a:t>!</a:t>
            </a:r>
            <a:endParaRPr lang="lv-LV" sz="28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3D975-61E8-48D5-8201-6762D198C839}" type="slidenum">
              <a:rPr lang="lv-LV" smtClean="0"/>
              <a:pPr/>
              <a:t>7</a:t>
            </a:fld>
            <a:endParaRPr lang="lv-LV" smtClean="0"/>
          </a:p>
        </p:txBody>
      </p:sp>
      <p:pic>
        <p:nvPicPr>
          <p:cNvPr id="29698" name="Picture 2" descr="May be an image of one or more peo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7572428" cy="417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lv-LV" sz="2700" b="1" i="1" dirty="0" smtClean="0"/>
              <a:t>Lk.5</a:t>
            </a:r>
            <a:r>
              <a:rPr lang="lv-LV" sz="2700" i="1" dirty="0" smtClean="0"/>
              <a:t>: </a:t>
            </a:r>
            <a:r>
              <a:rPr lang="lv-LV" sz="2800" i="1" baseline="30000" dirty="0" smtClean="0"/>
              <a:t>12</a:t>
            </a:r>
            <a:r>
              <a:rPr lang="lv-LV" sz="2800" i="1" dirty="0" smtClean="0"/>
              <a:t> Kad viņš bija vienā pilsētā, kāds viscaur spitālīgs vīrs, Jēzu ieraudzījis, krita uz sava vaiga un lūdza viņu, sacīdams: “Kungs, ja vien tu gribi, tu vari mani šķīstīt.” </a:t>
            </a:r>
            <a:r>
              <a:rPr lang="lv-LV" sz="2800" i="1" baseline="30000" dirty="0" smtClean="0"/>
              <a:t>13</a:t>
            </a:r>
            <a:r>
              <a:rPr lang="lv-LV" sz="2800" i="1" dirty="0" smtClean="0"/>
              <a:t> Jēzus izstiepa roku un </a:t>
            </a:r>
            <a:r>
              <a:rPr lang="lv-LV" sz="2800" b="1" i="1" dirty="0" smtClean="0"/>
              <a:t>pieskārās</a:t>
            </a:r>
            <a:r>
              <a:rPr lang="lv-LV" sz="2800" i="1" dirty="0" smtClean="0"/>
              <a:t> tam, sacīdams: “Es gribu, topi šķīsts.” Un tūlīt spitālība no tā pazuda.</a:t>
            </a:r>
            <a:endParaRPr lang="lv-LV" sz="2700" i="1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14311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2800" b="1" dirty="0" smtClean="0"/>
              <a:t>Jēzus rūpes: </a:t>
            </a:r>
            <a:r>
              <a:rPr lang="lv-LV" sz="2800" dirty="0" smtClean="0"/>
              <a:t>pieskaras tam, kas gadiem to nebija jutis</a:t>
            </a:r>
          </a:p>
          <a:p>
            <a:pPr>
              <a:buFontTx/>
              <a:buChar char="•"/>
            </a:pPr>
            <a:r>
              <a:rPr lang="lv-LV" sz="2800" b="1" dirty="0" smtClean="0"/>
              <a:t>Jēzus dziedināja </a:t>
            </a:r>
            <a:r>
              <a:rPr lang="lv-LV" sz="2800" dirty="0" smtClean="0"/>
              <a:t>ļaudis no visādām </a:t>
            </a:r>
            <a:r>
              <a:rPr lang="lv-LV" sz="2800" b="1" dirty="0" smtClean="0"/>
              <a:t>neārstējamām slimībām</a:t>
            </a:r>
            <a:r>
              <a:rPr lang="lv-LV" sz="2800" dirty="0" smtClean="0"/>
              <a:t>: spitālības, akluma, kurluma, kroplības u.c.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3D975-61E8-48D5-8201-6762D198C839}" type="slidenum">
              <a:rPr lang="lv-LV" smtClean="0"/>
              <a:pPr/>
              <a:t>8</a:t>
            </a:fld>
            <a:endParaRPr lang="lv-LV" smtClean="0"/>
          </a:p>
        </p:txBody>
      </p:sp>
      <p:pic>
        <p:nvPicPr>
          <p:cNvPr id="3074" name="Picture 2" descr="Life to the Full | St. Michael Catholic Chu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757242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8108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lv-LV" sz="2800" b="1" i="1" dirty="0" smtClean="0"/>
              <a:t>Mk.10</a:t>
            </a:r>
            <a:r>
              <a:rPr lang="lv-LV" sz="2800" i="1" dirty="0" smtClean="0"/>
              <a:t>: </a:t>
            </a:r>
            <a:r>
              <a:rPr lang="lv-LV" sz="2800" i="1" baseline="30000" dirty="0" smtClean="0"/>
              <a:t>14</a:t>
            </a:r>
            <a:r>
              <a:rPr lang="lv-LV" sz="2800" i="1" dirty="0" smtClean="0"/>
              <a:t> Jēzus, to redzēdams, sadusmojās un tiem sacīja: “Laidiet bērniņus pie manis, neliedziet tiem, jo tādiem pieder Dieva valstība. </a:t>
            </a:r>
            <a:r>
              <a:rPr lang="lv-LV" sz="2800" i="1" baseline="30000" dirty="0" smtClean="0"/>
              <a:t>15</a:t>
            </a:r>
            <a:r>
              <a:rPr lang="lv-LV" sz="2800" i="1" dirty="0" smtClean="0"/>
              <a:t>  Patiesi es jums saku: kas Dieva valstību nesaņems kā bērniņš, tas nekad neieies tajā.” </a:t>
            </a:r>
            <a:r>
              <a:rPr lang="lv-LV" sz="2800" i="1" baseline="30000" dirty="0" smtClean="0"/>
              <a:t>16</a:t>
            </a:r>
            <a:r>
              <a:rPr lang="lv-LV" sz="2800" i="1" dirty="0" smtClean="0"/>
              <a:t> Un viņš tos apkampa, uzlika tiem rokas un tos svētīja.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071810"/>
            <a:ext cx="43576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lv-LV" sz="3200" dirty="0" smtClean="0"/>
              <a:t>Jēzum </a:t>
            </a:r>
            <a:r>
              <a:rPr lang="lv-LV" sz="3200" b="1" dirty="0" smtClean="0"/>
              <a:t>rūpējās</a:t>
            </a:r>
            <a:r>
              <a:rPr lang="lv-LV" sz="3200" dirty="0" smtClean="0"/>
              <a:t> arī par </a:t>
            </a:r>
            <a:r>
              <a:rPr lang="lv-LV" sz="3200" b="1" dirty="0" smtClean="0"/>
              <a:t>maziem bērniem</a:t>
            </a:r>
            <a:r>
              <a:rPr lang="lv-LV" sz="3200" dirty="0" smtClean="0"/>
              <a:t>, kad </a:t>
            </a:r>
            <a:r>
              <a:rPr lang="lv-LV" sz="3200" b="1" dirty="0" smtClean="0"/>
              <a:t>pieaugušajiem likās</a:t>
            </a:r>
            <a:r>
              <a:rPr lang="lv-LV" sz="3200" dirty="0" smtClean="0"/>
              <a:t>, ka </a:t>
            </a:r>
            <a:r>
              <a:rPr lang="lv-LV" sz="3200" b="1" dirty="0" smtClean="0"/>
              <a:t>viņiem nav vietas </a:t>
            </a:r>
            <a:r>
              <a:rPr lang="lv-LV" sz="3200" dirty="0" smtClean="0"/>
              <a:t>kopā ar </a:t>
            </a:r>
            <a:r>
              <a:rPr lang="lv-LV" sz="3200" b="1" dirty="0" smtClean="0"/>
              <a:t>pieaugušajiem</a:t>
            </a:r>
            <a:r>
              <a:rPr lang="lv-LV" sz="3200" dirty="0" smtClean="0"/>
              <a:t>.</a:t>
            </a:r>
            <a:endParaRPr lang="lv-LV" sz="32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3D975-61E8-48D5-8201-6762D198C839}" type="slidenum">
              <a:rPr lang="lv-LV" smtClean="0"/>
              <a:pPr/>
              <a:t>9</a:t>
            </a:fld>
            <a:endParaRPr lang="lv-LV" smtClean="0"/>
          </a:p>
        </p:txBody>
      </p:sp>
      <p:pic>
        <p:nvPicPr>
          <p:cNvPr id="3074" name="Picture 2" descr="Attēlu rezultāti vaicājumam “jesus with children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071678"/>
            <a:ext cx="4929222" cy="480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4215</TotalTime>
  <Words>969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Mk.11:7-10 Pūpolsvētdiena</vt:lpstr>
      <vt:lpstr>Mk.11:7-10 Pūpolsvētdiena</vt:lpstr>
      <vt:lpstr>Slide 3</vt:lpstr>
      <vt:lpstr>Kāpēc tauta sveic Jēzu?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Svētais Polikarps (1.-2.gs.)</vt:lpstr>
      <vt:lpstr>Slide 15</vt:lpstr>
      <vt:lpstr>Slide 16</vt:lpstr>
      <vt:lpstr>Un Dieva miers, kas ir augstāks par visu saprašanu lai pasargā jūsu sirdis un jūsu domas. Āmen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Lk.17:11-19  “Desmit spitālīgie”</dc:title>
  <dc:creator>RobertsO</dc:creator>
  <cp:lastModifiedBy>Ro Oto</cp:lastModifiedBy>
  <cp:revision>70</cp:revision>
  <dcterms:created xsi:type="dcterms:W3CDTF">2010-10-07T14:46:11Z</dcterms:created>
  <dcterms:modified xsi:type="dcterms:W3CDTF">2022-04-09T19:07:18Z</dcterms:modified>
</cp:coreProperties>
</file>