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8" r:id="rId2"/>
    <p:sldId id="282" r:id="rId3"/>
    <p:sldId id="261" r:id="rId4"/>
    <p:sldId id="283" r:id="rId5"/>
    <p:sldId id="268" r:id="rId6"/>
    <p:sldId id="288" r:id="rId7"/>
    <p:sldId id="287" r:id="rId8"/>
    <p:sldId id="273" r:id="rId9"/>
    <p:sldId id="280" r:id="rId10"/>
    <p:sldId id="290" r:id="rId11"/>
    <p:sldId id="291" r:id="rId12"/>
    <p:sldId id="292" r:id="rId13"/>
    <p:sldId id="289" r:id="rId14"/>
    <p:sldId id="279"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0B7B53A-D4EF-4870-B6C3-C27B03FEA1BA}" type="datetimeFigureOut">
              <a:rPr lang="en-US" smtClean="0"/>
              <a:t>1/14/2023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AD282FB7-99CB-4284-B803-C501514F87C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ABA05C93-BA47-4A05-BF39-AF64544723C6}" type="slidenum">
              <a:rPr lang="lv-LV" sz="1200"/>
              <a:pPr algn="r" defTabSz="915870"/>
              <a:t>11</a:t>
            </a:fld>
            <a:endParaRPr lang="lv-LV" sz="1200" dirty="0"/>
          </a:p>
        </p:txBody>
      </p:sp>
      <p:sp>
        <p:nvSpPr>
          <p:cNvPr id="59395" name="Rectangle 2"/>
          <p:cNvSpPr>
            <a:spLocks noGrp="1" noRot="1" noChangeAspect="1" noChangeArrowheads="1" noTextEdit="1"/>
          </p:cNvSpPr>
          <p:nvPr>
            <p:ph type="sldImg"/>
          </p:nvPr>
        </p:nvSpPr>
        <p:spPr>
          <a:xfrm>
            <a:off x="917575" y="746125"/>
            <a:ext cx="4962525" cy="3721100"/>
          </a:xfrm>
          <a:ln/>
        </p:spPr>
      </p:sp>
      <p:sp>
        <p:nvSpPr>
          <p:cNvPr id="59396"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ABA05C93-BA47-4A05-BF39-AF64544723C6}" type="slidenum">
              <a:rPr lang="lv-LV" sz="1200"/>
              <a:pPr algn="r" defTabSz="915870"/>
              <a:t>12</a:t>
            </a:fld>
            <a:endParaRPr lang="lv-LV" sz="1200" dirty="0"/>
          </a:p>
        </p:txBody>
      </p:sp>
      <p:sp>
        <p:nvSpPr>
          <p:cNvPr id="59395" name="Rectangle 2"/>
          <p:cNvSpPr>
            <a:spLocks noGrp="1" noRot="1" noChangeAspect="1" noChangeArrowheads="1" noTextEdit="1"/>
          </p:cNvSpPr>
          <p:nvPr>
            <p:ph type="sldImg"/>
          </p:nvPr>
        </p:nvSpPr>
        <p:spPr>
          <a:xfrm>
            <a:off x="917575" y="746125"/>
            <a:ext cx="4962525" cy="3721100"/>
          </a:xfrm>
          <a:ln/>
        </p:spPr>
      </p:sp>
      <p:sp>
        <p:nvSpPr>
          <p:cNvPr id="59396"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779DB9F-DA3E-4CB0-9A41-CBB3A38401BF}"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B9850B4-895F-4EE8-9102-260615C149A1}"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1E4DE4F-A0A0-4482-A737-4E82A4C27D7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F3E63F0-852D-4661-86AC-1D51CF91F5F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12463C2-C872-4866-9412-F0EDA32DD039}"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F6A9E8-AE86-42CB-BB0D-566F5F094A69}"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D16B811-1CCC-4850-BE67-1C04EF67D10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B2AE85D-02B4-4183-AA28-D4C462514C6C}"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AE34D674-1CB4-4201-BE8F-DD5CF329A35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D89A287-441A-4815-B89E-5842DE66BF33}"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77977D0-F9E9-45DD-A41E-57EB71DAA75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898FB19-BFB4-49E3-8979-2B887E8640AF}"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95288" y="-71438"/>
            <a:ext cx="8175625" cy="1071563"/>
          </a:xfrm>
        </p:spPr>
        <p:txBody>
          <a:bodyPr/>
          <a:lstStyle/>
          <a:p>
            <a:pPr eaLnBrk="1" hangingPunct="1"/>
            <a:r>
              <a:rPr lang="lv-LV" b="1" dirty="0" smtClean="0">
                <a:solidFill>
                  <a:schemeClr val="tx1"/>
                </a:solidFill>
              </a:rPr>
              <a:t>Jņ.2:1-11 </a:t>
            </a:r>
            <a:r>
              <a:rPr lang="lv-LV" b="1" dirty="0" smtClean="0">
                <a:solidFill>
                  <a:schemeClr val="tx1"/>
                </a:solidFill>
              </a:rPr>
              <a:t>Jēzus 1.brīnums</a:t>
            </a:r>
            <a:endParaRPr lang="lv-LV" b="1" dirty="0" smtClean="0">
              <a:solidFill>
                <a:schemeClr val="tx1"/>
              </a:solidFill>
            </a:endParaRPr>
          </a:p>
        </p:txBody>
      </p:sp>
      <p:pic>
        <p:nvPicPr>
          <p:cNvPr id="2051" name="Picture 3" descr="DOVE019"/>
          <p:cNvPicPr>
            <a:picLocks noChangeAspect="1" noChangeArrowheads="1"/>
          </p:cNvPicPr>
          <p:nvPr/>
        </p:nvPicPr>
        <p:blipFill>
          <a:blip r:embed="rId2" cstate="print"/>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524750" y="0"/>
            <a:ext cx="1619250" cy="400050"/>
          </a:xfrm>
          <a:prstGeom prst="rect">
            <a:avLst/>
          </a:prstGeom>
          <a:noFill/>
          <a:ln w="9525">
            <a:noFill/>
            <a:miter lim="800000"/>
            <a:headEnd/>
            <a:tailEnd/>
          </a:ln>
        </p:spPr>
        <p:txBody>
          <a:bodyPr>
            <a:spAutoFit/>
          </a:bodyPr>
          <a:lstStyle/>
          <a:p>
            <a:pPr>
              <a:spcBef>
                <a:spcPct val="50000"/>
              </a:spcBef>
            </a:pPr>
            <a:r>
              <a:rPr lang="lv-LV" sz="2000" dirty="0" smtClean="0"/>
              <a:t>15.jan.2023.</a:t>
            </a:r>
            <a:endParaRPr lang="lv-LV" sz="2000" dirty="0"/>
          </a:p>
        </p:txBody>
      </p:sp>
      <p:sp>
        <p:nvSpPr>
          <p:cNvPr id="2054" name="Text Box 6"/>
          <p:cNvSpPr txBox="1">
            <a:spLocks noChangeArrowheads="1"/>
          </p:cNvSpPr>
          <p:nvPr/>
        </p:nvSpPr>
        <p:spPr bwMode="auto">
          <a:xfrm>
            <a:off x="6286500" y="642938"/>
            <a:ext cx="2857500" cy="400050"/>
          </a:xfrm>
          <a:prstGeom prst="rect">
            <a:avLst/>
          </a:prstGeom>
          <a:noFill/>
          <a:ln w="9525">
            <a:noFill/>
            <a:miter lim="800000"/>
            <a:headEnd/>
            <a:tailEnd/>
          </a:ln>
        </p:spPr>
        <p:txBody>
          <a:bodyPr>
            <a:spAutoFit/>
          </a:bodyPr>
          <a:lstStyle/>
          <a:p>
            <a:pPr>
              <a:spcBef>
                <a:spcPct val="50000"/>
              </a:spcBef>
            </a:pPr>
            <a:r>
              <a:rPr lang="lv-LV" sz="2000"/>
              <a:t>Māc.Roberts Otomers</a:t>
            </a:r>
          </a:p>
        </p:txBody>
      </p:sp>
      <p:pic>
        <p:nvPicPr>
          <p:cNvPr id="7" name="Picture 4"/>
          <p:cNvPicPr>
            <a:picLocks noChangeAspect="1" noChangeArrowheads="1"/>
          </p:cNvPicPr>
          <p:nvPr/>
        </p:nvPicPr>
        <p:blipFill>
          <a:blip r:embed="rId3" cstate="print"/>
          <a:srcRect/>
          <a:stretch>
            <a:fillRect/>
          </a:stretch>
        </p:blipFill>
        <p:spPr bwMode="auto">
          <a:xfrm>
            <a:off x="323529" y="1196752"/>
            <a:ext cx="8409130" cy="56612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4544" y="576287"/>
            <a:ext cx="9468544" cy="1052513"/>
          </a:xfrm>
        </p:spPr>
        <p:txBody>
          <a:bodyPr/>
          <a:lstStyle/>
          <a:p>
            <a:r>
              <a:rPr lang="lv-LV" sz="2800" dirty="0" smtClean="0"/>
              <a:t>„</a:t>
            </a:r>
            <a:r>
              <a:rPr lang="lv-LV" sz="2800" i="1" dirty="0" smtClean="0"/>
              <a:t>Bet </a:t>
            </a:r>
            <a:r>
              <a:rPr lang="lv-LV" sz="2800" i="1" dirty="0" smtClean="0"/>
              <a:t>sargieties, ka jūsu sirdis netop apgrūtinātas no vīna skurbuma un reibuma un laicīgām rūpēm</a:t>
            </a:r>
            <a:r>
              <a:rPr lang="lv-LV" sz="2800" dirty="0" smtClean="0"/>
              <a:t>.” (Lk.21:34</a:t>
            </a:r>
            <a:r>
              <a:rPr lang="lv-LV" sz="2800" dirty="0" smtClean="0"/>
              <a:t>)</a:t>
            </a:r>
          </a:p>
          <a:p>
            <a:r>
              <a:rPr lang="lv-LV" sz="2800" dirty="0" smtClean="0"/>
              <a:t>“</a:t>
            </a:r>
            <a:r>
              <a:rPr lang="lv-LV" sz="2800" i="1" dirty="0" smtClean="0"/>
              <a:t>Viss </a:t>
            </a:r>
            <a:r>
              <a:rPr lang="lv-LV" sz="2800" i="1" dirty="0" smtClean="0"/>
              <a:t>man ir atļauts, bet ne viss der. Viss man ir atļauts, bet nekas nedrīkst mani kalpināt</a:t>
            </a:r>
            <a:r>
              <a:rPr lang="lv-LV" sz="2800" dirty="0" smtClean="0"/>
              <a:t>.” (1.Kor.6:12)</a:t>
            </a:r>
            <a:endParaRPr lang="lv-LV" sz="2800" dirty="0" smtClean="0"/>
          </a:p>
          <a:p>
            <a:endParaRPr lang="lv-LV" sz="2800" dirty="0"/>
          </a:p>
        </p:txBody>
      </p:sp>
      <p:sp>
        <p:nvSpPr>
          <p:cNvPr id="5" name="Rectangle 2"/>
          <p:cNvSpPr>
            <a:spLocks noGrp="1" noChangeArrowheads="1"/>
          </p:cNvSpPr>
          <p:nvPr>
            <p:ph type="title" idx="4294967295"/>
          </p:nvPr>
        </p:nvSpPr>
        <p:spPr>
          <a:xfrm>
            <a:off x="0" y="0"/>
            <a:ext cx="9144000" cy="620688"/>
          </a:xfrm>
        </p:spPr>
        <p:txBody>
          <a:bodyPr/>
          <a:lstStyle/>
          <a:p>
            <a:pPr eaLnBrk="1" hangingPunct="1"/>
            <a:r>
              <a:rPr lang="lv-LV" sz="4000" b="1" dirty="0" smtClean="0">
                <a:solidFill>
                  <a:schemeClr val="tx1"/>
                </a:solidFill>
              </a:rPr>
              <a:t>Alkohols</a:t>
            </a:r>
            <a:endParaRPr lang="lv-LV" sz="4000" b="1" dirty="0" smtClean="0">
              <a:solidFill>
                <a:schemeClr val="tx1"/>
              </a:solidFill>
            </a:endParaRPr>
          </a:p>
        </p:txBody>
      </p:sp>
      <p:sp>
        <p:nvSpPr>
          <p:cNvPr id="9" name="Rectangle 8"/>
          <p:cNvSpPr>
            <a:spLocks noChangeArrowheads="1"/>
          </p:cNvSpPr>
          <p:nvPr/>
        </p:nvSpPr>
        <p:spPr bwMode="auto">
          <a:xfrm>
            <a:off x="0" y="2362810"/>
            <a:ext cx="6300788" cy="5170646"/>
          </a:xfrm>
          <a:prstGeom prst="rect">
            <a:avLst/>
          </a:prstGeom>
          <a:noFill/>
          <a:ln w="9525">
            <a:noFill/>
            <a:miter lim="800000"/>
            <a:headEnd/>
            <a:tailEnd/>
          </a:ln>
        </p:spPr>
        <p:txBody>
          <a:bodyPr>
            <a:spAutoFit/>
          </a:bodyPr>
          <a:lstStyle/>
          <a:p>
            <a:pPr>
              <a:spcBef>
                <a:spcPts val="1200"/>
              </a:spcBef>
              <a:buFontTx/>
              <a:buChar char="•"/>
            </a:pPr>
            <a:r>
              <a:rPr lang="lv-LV" sz="2800" b="1" dirty="0" smtClean="0"/>
              <a:t>Raksti skaidro rakstus</a:t>
            </a:r>
            <a:r>
              <a:rPr lang="lv-LV" sz="2800" dirty="0" smtClean="0"/>
              <a:t>!</a:t>
            </a:r>
          </a:p>
          <a:p>
            <a:pPr>
              <a:spcBef>
                <a:spcPts val="1200"/>
              </a:spcBef>
              <a:buFontTx/>
              <a:buChar char="•"/>
            </a:pPr>
            <a:r>
              <a:rPr lang="lv-LV" sz="2800" b="1" dirty="0" smtClean="0"/>
              <a:t>Alkohola lietošana nav grēks, </a:t>
            </a:r>
            <a:r>
              <a:rPr lang="lv-LV" sz="2800" dirty="0" smtClean="0"/>
              <a:t>kamēr tu spēj sevi kontrolēt.</a:t>
            </a:r>
            <a:endParaRPr lang="lv-LV" sz="2800" b="1" dirty="0" smtClean="0"/>
          </a:p>
          <a:p>
            <a:pPr>
              <a:spcBef>
                <a:spcPts val="1200"/>
              </a:spcBef>
              <a:buFontTx/>
              <a:buChar char="•"/>
            </a:pPr>
            <a:r>
              <a:rPr lang="lv-LV" sz="2800" b="1" dirty="0" smtClean="0"/>
              <a:t>Atkarība ir grēks!</a:t>
            </a:r>
          </a:p>
          <a:p>
            <a:pPr>
              <a:spcBef>
                <a:spcPts val="1200"/>
              </a:spcBef>
              <a:buFontTx/>
              <a:buChar char="•"/>
            </a:pPr>
            <a:r>
              <a:rPr lang="lv-LV" sz="2800" dirty="0" smtClean="0"/>
              <a:t>Kad tu </a:t>
            </a:r>
            <a:r>
              <a:rPr lang="lv-LV" sz="2800" b="1" dirty="0" smtClean="0"/>
              <a:t>nespēj vairs sevi kontrolēt</a:t>
            </a:r>
            <a:r>
              <a:rPr lang="lv-LV" sz="2800" dirty="0" smtClean="0"/>
              <a:t>, tad rodas </a:t>
            </a:r>
            <a:r>
              <a:rPr lang="lv-LV" sz="2800" b="1" dirty="0" smtClean="0"/>
              <a:t>daudz, daudz problēmu</a:t>
            </a:r>
            <a:r>
              <a:rPr lang="lv-LV" sz="2800" dirty="0" smtClean="0"/>
              <a:t>.</a:t>
            </a:r>
            <a:endParaRPr lang="lv-LV" sz="2800" dirty="0" smtClean="0"/>
          </a:p>
          <a:p>
            <a:pPr>
              <a:spcBef>
                <a:spcPts val="1200"/>
              </a:spcBef>
              <a:buFontTx/>
              <a:buChar char="•"/>
            </a:pPr>
            <a:r>
              <a:rPr lang="lv-LV" sz="2800" dirty="0" smtClean="0"/>
              <a:t>Kas ir </a:t>
            </a:r>
            <a:r>
              <a:rPr lang="lv-LV" sz="2800" b="1" dirty="0" smtClean="0"/>
              <a:t>kalpināšana</a:t>
            </a:r>
            <a:r>
              <a:rPr lang="lv-LV" sz="2800" dirty="0" smtClean="0"/>
              <a:t>? – Kad </a:t>
            </a:r>
            <a:r>
              <a:rPr lang="lv-LV" sz="2800" b="1" dirty="0" smtClean="0"/>
              <a:t>kāda lieta </a:t>
            </a:r>
            <a:r>
              <a:rPr lang="lv-LV" sz="2800" dirty="0" smtClean="0"/>
              <a:t>vairs </a:t>
            </a:r>
            <a:r>
              <a:rPr lang="lv-LV" sz="2800" b="1" dirty="0" smtClean="0"/>
              <a:t>nekalpo tev</a:t>
            </a:r>
            <a:r>
              <a:rPr lang="lv-LV" sz="2800" dirty="0" smtClean="0"/>
              <a:t>, bet tu </a:t>
            </a:r>
            <a:r>
              <a:rPr lang="lv-LV" sz="2800" b="1" dirty="0" smtClean="0"/>
              <a:t>kalpo</a:t>
            </a:r>
            <a:r>
              <a:rPr lang="lv-LV" sz="2800" dirty="0" smtClean="0"/>
              <a:t> šai </a:t>
            </a:r>
            <a:r>
              <a:rPr lang="lv-LV" sz="2800" b="1" dirty="0" smtClean="0"/>
              <a:t>lietai</a:t>
            </a:r>
            <a:r>
              <a:rPr lang="lv-LV" sz="2800" dirty="0" smtClean="0"/>
              <a:t>.</a:t>
            </a:r>
          </a:p>
          <a:p>
            <a:pPr>
              <a:spcBef>
                <a:spcPts val="1200"/>
              </a:spcBef>
              <a:buFontTx/>
              <a:buChar char="•"/>
            </a:pPr>
            <a:endParaRPr lang="lv-LV" sz="2800" dirty="0"/>
          </a:p>
        </p:txBody>
      </p:sp>
      <p:pic>
        <p:nvPicPr>
          <p:cNvPr id="7" name="Picture 16"/>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6084167" y="2708920"/>
            <a:ext cx="2937899" cy="331236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1267">
                                            <p:txEl>
                                              <p:pRg st="1" end="1"/>
                                            </p:txEl>
                                          </p:spTgt>
                                        </p:tgtEl>
                                        <p:attrNameLst>
                                          <p:attrName>style.visibility</p:attrName>
                                        </p:attrNameLst>
                                      </p:cBhvr>
                                      <p:to>
                                        <p:strVal val="visible"/>
                                      </p:to>
                                    </p:set>
                                    <p:anim calcmode="lin" valueType="num">
                                      <p:cBhvr additive="base">
                                        <p:cTn id="17"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267">
                                            <p:txEl>
                                              <p:pRg st="1" end="1"/>
                                            </p:txEl>
                                          </p:spTgt>
                                        </p:tgtEl>
                                        <p:attrNameLst>
                                          <p:attrName>ppt_y</p:attrName>
                                        </p:attrNameLst>
                                      </p:cBhvr>
                                      <p:tavLst>
                                        <p:tav tm="0">
                                          <p:val>
                                            <p:strVal val="1+#ppt_h/2"/>
                                          </p:val>
                                        </p:tav>
                                        <p:tav tm="100000">
                                          <p:val>
                                            <p:strVal val="#ppt_y"/>
                                          </p:val>
                                        </p:tav>
                                      </p:tavLst>
                                    </p:anim>
                                  </p:childTnLst>
                                </p:cTn>
                              </p:par>
                              <p:par>
                                <p:cTn id="19" presetID="9"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ssolve">
                                      <p:cBhvr>
                                        <p:cTn id="21" dur="500"/>
                                        <p:tgtEl>
                                          <p:spTgt spid="7"/>
                                        </p:tgtEl>
                                      </p:cBhvr>
                                    </p:animEffect>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9">
                                            <p:txEl>
                                              <p:pRg st="1" end="1"/>
                                            </p:txEl>
                                          </p:spTgt>
                                        </p:tgtEl>
                                        <p:attrNameLst>
                                          <p:attrName>style.visibility</p:attrName>
                                        </p:attrNameLst>
                                      </p:cBhvr>
                                      <p:to>
                                        <p:strVal val="visible"/>
                                      </p:to>
                                    </p:set>
                                    <p:anim calcmode="lin" valueType="num">
                                      <p:cBhvr additive="base">
                                        <p:cTn id="30"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anim calcmode="lin" valueType="num">
                                      <p:cBhvr additive="base">
                                        <p:cTn id="3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nodeType="afterEffect">
                                  <p:stCondLst>
                                    <p:cond delay="0"/>
                                  </p:stCondLst>
                                  <p:childTnLst>
                                    <p:set>
                                      <p:cBhvr>
                                        <p:cTn id="39" dur="1" fill="hold">
                                          <p:stCondLst>
                                            <p:cond delay="0"/>
                                          </p:stCondLst>
                                        </p:cTn>
                                        <p:tgtEl>
                                          <p:spTgt spid="9">
                                            <p:txEl>
                                              <p:pRg st="3" end="3"/>
                                            </p:txEl>
                                          </p:spTgt>
                                        </p:tgtEl>
                                        <p:attrNameLst>
                                          <p:attrName>style.visibility</p:attrName>
                                        </p:attrNameLst>
                                      </p:cBhvr>
                                      <p:to>
                                        <p:strVal val="visible"/>
                                      </p:to>
                                    </p:set>
                                    <p:anim calcmode="lin" valueType="num">
                                      <p:cBhvr additive="base">
                                        <p:cTn id="40"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nodeType="afterEffect">
                                  <p:stCondLst>
                                    <p:cond delay="0"/>
                                  </p:stCondLst>
                                  <p:childTnLst>
                                    <p:set>
                                      <p:cBhvr>
                                        <p:cTn id="44" dur="1" fill="hold">
                                          <p:stCondLst>
                                            <p:cond delay="0"/>
                                          </p:stCondLst>
                                        </p:cTn>
                                        <p:tgtEl>
                                          <p:spTgt spid="9">
                                            <p:txEl>
                                              <p:pRg st="4" end="4"/>
                                            </p:txEl>
                                          </p:spTgt>
                                        </p:tgtEl>
                                        <p:attrNameLst>
                                          <p:attrName>style.visibility</p:attrName>
                                        </p:attrNameLst>
                                      </p:cBhvr>
                                      <p:to>
                                        <p:strVal val="visible"/>
                                      </p:to>
                                    </p:set>
                                    <p:anim calcmode="lin" valueType="num">
                                      <p:cBhvr additive="base">
                                        <p:cTn id="45"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9" name="Picture 3"/>
          <p:cNvPicPr>
            <a:picLocks noChangeAspect="1" noChangeArrowheads="1"/>
          </p:cNvPicPr>
          <p:nvPr/>
        </p:nvPicPr>
        <p:blipFill>
          <a:blip r:embed="rId3" cstate="print"/>
          <a:srcRect r="8918"/>
          <a:stretch>
            <a:fillRect/>
          </a:stretch>
        </p:blipFill>
        <p:spPr bwMode="auto">
          <a:xfrm>
            <a:off x="0" y="1533525"/>
            <a:ext cx="9144000" cy="5324475"/>
          </a:xfrm>
          <a:prstGeom prst="rect">
            <a:avLst/>
          </a:prstGeom>
          <a:noFill/>
          <a:ln w="9525">
            <a:noFill/>
            <a:miter lim="800000"/>
            <a:headEnd/>
            <a:tailEnd/>
          </a:ln>
        </p:spPr>
      </p:pic>
      <p:sp>
        <p:nvSpPr>
          <p:cNvPr id="33794"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8CA32F74-1B1F-4F33-8ACC-8001D562ECF8}" type="slidenum">
              <a:rPr lang="en-US" sz="1200"/>
              <a:pPr algn="r" eaLnBrk="1" hangingPunct="1"/>
              <a:t>11</a:t>
            </a:fld>
            <a:endParaRPr lang="en-US" sz="1200"/>
          </a:p>
        </p:txBody>
      </p:sp>
      <p:sp>
        <p:nvSpPr>
          <p:cNvPr id="60418" name="Rectangle 2"/>
          <p:cNvSpPr>
            <a:spLocks noGrp="1" noChangeArrowheads="1"/>
          </p:cNvSpPr>
          <p:nvPr>
            <p:ph type="title" idx="4294967295"/>
          </p:nvPr>
        </p:nvSpPr>
        <p:spPr>
          <a:xfrm>
            <a:off x="0" y="143868"/>
            <a:ext cx="9144000" cy="404812"/>
          </a:xfrm>
        </p:spPr>
        <p:txBody>
          <a:bodyPr/>
          <a:lstStyle/>
          <a:p>
            <a:pPr marL="533400" indent="-533400">
              <a:lnSpc>
                <a:spcPct val="80000"/>
              </a:lnSpc>
              <a:defRPr/>
            </a:pPr>
            <a:r>
              <a:rPr lang="lv-LV" b="1" dirty="0" smtClean="0">
                <a:solidFill>
                  <a:schemeClr val="tx1"/>
                </a:solidFill>
              </a:rPr>
              <a:t>Katram savs kārdinājums</a:t>
            </a:r>
            <a:endParaRPr lang="lv-LV" sz="1400" dirty="0">
              <a:solidFill>
                <a:schemeClr val="tx1"/>
              </a:solidFill>
            </a:endParaRPr>
          </a:p>
        </p:txBody>
      </p:sp>
      <p:sp>
        <p:nvSpPr>
          <p:cNvPr id="60419" name="Rectangle 3"/>
          <p:cNvSpPr>
            <a:spLocks noGrp="1" noChangeArrowheads="1"/>
          </p:cNvSpPr>
          <p:nvPr>
            <p:ph type="body" sz="half" idx="4294967295"/>
          </p:nvPr>
        </p:nvSpPr>
        <p:spPr>
          <a:xfrm>
            <a:off x="0" y="620688"/>
            <a:ext cx="9144000" cy="1512714"/>
          </a:xfrm>
        </p:spPr>
        <p:txBody>
          <a:bodyPr/>
          <a:lstStyle/>
          <a:p>
            <a:pPr marL="252000" indent="-252000" eaLnBrk="1" hangingPunct="1">
              <a:lnSpc>
                <a:spcPct val="80000"/>
              </a:lnSpc>
              <a:buNone/>
              <a:defRPr/>
            </a:pPr>
            <a:r>
              <a:rPr lang="lv-LV" dirty="0" smtClean="0"/>
              <a:t>“</a:t>
            </a:r>
            <a:r>
              <a:rPr lang="lv-LV" i="1" dirty="0" smtClean="0"/>
              <a:t>Bet katru kārdina viņa paša kārība, to vilinādama un valdzinādama</a:t>
            </a:r>
            <a:r>
              <a:rPr lang="lv-LV" dirty="0" smtClean="0"/>
              <a:t>.” (Jēk.1:14)</a:t>
            </a:r>
            <a:endParaRPr lang="lv-LV" dirty="0"/>
          </a:p>
        </p:txBody>
      </p:sp>
      <p:sp>
        <p:nvSpPr>
          <p:cNvPr id="16" name="Oval 15"/>
          <p:cNvSpPr/>
          <p:nvPr/>
        </p:nvSpPr>
        <p:spPr>
          <a:xfrm>
            <a:off x="251520" y="1772816"/>
            <a:ext cx="3384376"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Alkohols</a:t>
            </a:r>
            <a:endParaRPr lang="en-US" sz="3600" b="1" dirty="0">
              <a:solidFill>
                <a:srgbClr val="002060"/>
              </a:solidFill>
            </a:endParaRPr>
          </a:p>
        </p:txBody>
      </p:sp>
      <p:sp>
        <p:nvSpPr>
          <p:cNvPr id="17" name="Oval 16"/>
          <p:cNvSpPr/>
          <p:nvPr/>
        </p:nvSpPr>
        <p:spPr>
          <a:xfrm>
            <a:off x="107504" y="6093296"/>
            <a:ext cx="3600400"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Pārēšanās</a:t>
            </a:r>
            <a:endParaRPr lang="en-US" sz="3600" b="1" dirty="0">
              <a:solidFill>
                <a:srgbClr val="002060"/>
              </a:solidFill>
            </a:endParaRPr>
          </a:p>
        </p:txBody>
      </p:sp>
      <p:sp>
        <p:nvSpPr>
          <p:cNvPr id="18" name="Oval 17"/>
          <p:cNvSpPr/>
          <p:nvPr/>
        </p:nvSpPr>
        <p:spPr>
          <a:xfrm>
            <a:off x="4932040" y="1700808"/>
            <a:ext cx="396044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Datorspēles</a:t>
            </a:r>
            <a:endParaRPr lang="en-US" sz="3600" b="1" dirty="0">
              <a:solidFill>
                <a:srgbClr val="002060"/>
              </a:solidFill>
            </a:endParaRPr>
          </a:p>
        </p:txBody>
      </p:sp>
      <p:sp>
        <p:nvSpPr>
          <p:cNvPr id="19" name="Oval 18"/>
          <p:cNvSpPr/>
          <p:nvPr/>
        </p:nvSpPr>
        <p:spPr>
          <a:xfrm>
            <a:off x="5580112" y="5805264"/>
            <a:ext cx="3384376"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Sekss</a:t>
            </a:r>
            <a:endParaRPr lang="en-US" sz="3600" b="1" dirty="0">
              <a:solidFill>
                <a:srgbClr val="002060"/>
              </a:solidFill>
            </a:endParaRPr>
          </a:p>
        </p:txBody>
      </p:sp>
      <p:sp>
        <p:nvSpPr>
          <p:cNvPr id="20" name="Oval 19"/>
          <p:cNvSpPr/>
          <p:nvPr/>
        </p:nvSpPr>
        <p:spPr>
          <a:xfrm>
            <a:off x="5220072" y="4293096"/>
            <a:ext cx="3672408"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Mantkārība</a:t>
            </a:r>
            <a:endParaRPr lang="en-US" sz="3600" b="1" dirty="0">
              <a:solidFill>
                <a:srgbClr val="002060"/>
              </a:solidFill>
            </a:endParaRPr>
          </a:p>
        </p:txBody>
      </p:sp>
      <p:sp>
        <p:nvSpPr>
          <p:cNvPr id="21" name="Oval 20"/>
          <p:cNvSpPr/>
          <p:nvPr/>
        </p:nvSpPr>
        <p:spPr>
          <a:xfrm>
            <a:off x="144016" y="3284984"/>
            <a:ext cx="284380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Sociālie tīkli</a:t>
            </a:r>
            <a:endParaRPr lang="en-US" sz="36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6979"/>
                                        </p:tgtEl>
                                        <p:attrNameLst>
                                          <p:attrName>style.visibility</p:attrName>
                                        </p:attrNameLst>
                                      </p:cBhvr>
                                      <p:to>
                                        <p:strVal val="visible"/>
                                      </p:to>
                                    </p:set>
                                    <p:animEffect transition="in" filter="fade">
                                      <p:cBhvr>
                                        <p:cTn id="11" dur="2000"/>
                                        <p:tgtEl>
                                          <p:spTgt spid="126979"/>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60419">
                                            <p:txEl>
                                              <p:pRg st="0" end="0"/>
                                            </p:txEl>
                                          </p:spTgt>
                                        </p:tgtEl>
                                        <p:attrNameLst>
                                          <p:attrName>style.visibility</p:attrName>
                                        </p:attrNameLst>
                                      </p:cBhvr>
                                      <p:to>
                                        <p:strVal val="visible"/>
                                      </p:to>
                                    </p:set>
                                    <p:animEffect transition="in" filter="dissolve">
                                      <p:cBhvr>
                                        <p:cTn id="15" dur="500"/>
                                        <p:tgtEl>
                                          <p:spTgt spid="60419">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2000"/>
                                        <p:tgtEl>
                                          <p:spTgt spid="16"/>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2000"/>
                                        <p:tgtEl>
                                          <p:spTgt spid="17"/>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2000"/>
                                        <p:tgtEl>
                                          <p:spTgt spid="18"/>
                                        </p:tgtEl>
                                      </p:cBhvr>
                                    </p:animEffect>
                                  </p:childTnLst>
                                </p:cTn>
                              </p:par>
                            </p:childTnLst>
                          </p:cTn>
                        </p:par>
                        <p:par>
                          <p:cTn id="28" fill="hold">
                            <p:stCondLst>
                              <p:cond delay="85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2000"/>
                                        <p:tgtEl>
                                          <p:spTgt spid="19"/>
                                        </p:tgtEl>
                                      </p:cBhvr>
                                    </p:animEffect>
                                  </p:childTnLst>
                                </p:cTn>
                              </p:par>
                            </p:childTnLst>
                          </p:cTn>
                        </p:par>
                        <p:par>
                          <p:cTn id="32" fill="hold">
                            <p:stCondLst>
                              <p:cond delay="10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2000"/>
                                        <p:tgtEl>
                                          <p:spTgt spid="20"/>
                                        </p:tgtEl>
                                      </p:cBhvr>
                                    </p:animEffect>
                                  </p:childTnLst>
                                </p:cTn>
                              </p:par>
                            </p:childTnLst>
                          </p:cTn>
                        </p:par>
                        <p:par>
                          <p:cTn id="36" fill="hold">
                            <p:stCondLst>
                              <p:cond delay="125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16" grpId="0" animBg="1"/>
      <p:bldP spid="17" grpId="0" animBg="1"/>
      <p:bldP spid="18" grpId="0" animBg="1"/>
      <p:bldP spid="19" grpId="0" animBg="1"/>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3" cstate="print"/>
          <a:srcRect/>
          <a:stretch>
            <a:fillRect/>
          </a:stretch>
        </p:blipFill>
        <p:spPr bwMode="auto">
          <a:xfrm>
            <a:off x="0" y="1556793"/>
            <a:ext cx="9144000" cy="5333206"/>
          </a:xfrm>
          <a:prstGeom prst="rect">
            <a:avLst/>
          </a:prstGeom>
          <a:noFill/>
          <a:ln w="9525">
            <a:noFill/>
            <a:miter lim="800000"/>
            <a:headEnd/>
            <a:tailEnd/>
          </a:ln>
        </p:spPr>
      </p:pic>
      <p:sp>
        <p:nvSpPr>
          <p:cNvPr id="33794"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8CA32F74-1B1F-4F33-8ACC-8001D562ECF8}" type="slidenum">
              <a:rPr lang="en-US" sz="1200"/>
              <a:pPr algn="r" eaLnBrk="1" hangingPunct="1"/>
              <a:t>12</a:t>
            </a:fld>
            <a:endParaRPr lang="en-US" sz="1200"/>
          </a:p>
        </p:txBody>
      </p:sp>
      <p:sp>
        <p:nvSpPr>
          <p:cNvPr id="60418" name="Rectangle 2"/>
          <p:cNvSpPr>
            <a:spLocks noGrp="1" noChangeArrowheads="1"/>
          </p:cNvSpPr>
          <p:nvPr>
            <p:ph type="title" idx="4294967295"/>
          </p:nvPr>
        </p:nvSpPr>
        <p:spPr>
          <a:xfrm>
            <a:off x="0" y="143868"/>
            <a:ext cx="9144000" cy="404812"/>
          </a:xfrm>
        </p:spPr>
        <p:txBody>
          <a:bodyPr/>
          <a:lstStyle/>
          <a:p>
            <a:pPr marL="533400" indent="-533400">
              <a:lnSpc>
                <a:spcPct val="80000"/>
              </a:lnSpc>
              <a:defRPr/>
            </a:pPr>
            <a:r>
              <a:rPr lang="lv-LV" b="1" dirty="0" smtClean="0">
                <a:solidFill>
                  <a:schemeClr val="tx1"/>
                </a:solidFill>
              </a:rPr>
              <a:t>Kā cīnīties ar atkarību?</a:t>
            </a:r>
            <a:endParaRPr lang="lv-LV" sz="1400" dirty="0">
              <a:solidFill>
                <a:schemeClr val="tx1"/>
              </a:solidFill>
            </a:endParaRPr>
          </a:p>
        </p:txBody>
      </p:sp>
      <p:sp>
        <p:nvSpPr>
          <p:cNvPr id="60419" name="Rectangle 3"/>
          <p:cNvSpPr>
            <a:spLocks noGrp="1" noChangeArrowheads="1"/>
          </p:cNvSpPr>
          <p:nvPr>
            <p:ph type="body" sz="half" idx="4294967295"/>
          </p:nvPr>
        </p:nvSpPr>
        <p:spPr>
          <a:xfrm>
            <a:off x="0" y="620688"/>
            <a:ext cx="9144000" cy="1512714"/>
          </a:xfrm>
        </p:spPr>
        <p:txBody>
          <a:bodyPr/>
          <a:lstStyle/>
          <a:p>
            <a:pPr marL="252000" indent="-252000" eaLnBrk="1" hangingPunct="1">
              <a:lnSpc>
                <a:spcPct val="80000"/>
              </a:lnSpc>
              <a:buNone/>
              <a:defRPr/>
            </a:pPr>
            <a:r>
              <a:rPr lang="lv-LV" dirty="0" smtClean="0"/>
              <a:t>“</a:t>
            </a:r>
            <a:r>
              <a:rPr lang="lv-LV" i="1" dirty="0" smtClean="0"/>
              <a:t>Jēzus: </a:t>
            </a:r>
            <a:r>
              <a:rPr lang="lv-LV" i="1" dirty="0" smtClean="0"/>
              <a:t>"Tev pietiek ar Manu žēlastību; jo </a:t>
            </a:r>
            <a:r>
              <a:rPr lang="lv-LV" b="1" i="1" dirty="0" smtClean="0"/>
              <a:t>Mans spēks nespēkā varens </a:t>
            </a:r>
            <a:r>
              <a:rPr lang="lv-LV" b="1" i="1" dirty="0" smtClean="0"/>
              <a:t>parādās</a:t>
            </a:r>
            <a:r>
              <a:rPr lang="lv-LV" dirty="0" smtClean="0"/>
              <a:t>.” (2.Kor.12:9)</a:t>
            </a:r>
            <a:endParaRPr lang="lv-LV" dirty="0"/>
          </a:p>
        </p:txBody>
      </p:sp>
      <p:sp>
        <p:nvSpPr>
          <p:cNvPr id="16" name="Oval 15"/>
          <p:cNvSpPr/>
          <p:nvPr/>
        </p:nvSpPr>
        <p:spPr>
          <a:xfrm>
            <a:off x="0" y="1628800"/>
            <a:ext cx="91440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1. Mēs atzīstam savu nespēcību pret atkarību </a:t>
            </a:r>
            <a:endParaRPr lang="en-US" sz="3600" b="1" dirty="0">
              <a:solidFill>
                <a:srgbClr val="002060"/>
              </a:solidFill>
            </a:endParaRPr>
          </a:p>
        </p:txBody>
      </p:sp>
      <p:sp>
        <p:nvSpPr>
          <p:cNvPr id="17" name="Oval 16"/>
          <p:cNvSpPr/>
          <p:nvPr/>
        </p:nvSpPr>
        <p:spPr>
          <a:xfrm>
            <a:off x="0" y="5589240"/>
            <a:ext cx="9144000"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300" b="1" dirty="0" smtClean="0">
                <a:solidFill>
                  <a:srgbClr val="002060"/>
                </a:solidFill>
              </a:rPr>
              <a:t>2. Mēs uzticam sevi Dieva rokās lūdzam pēc atbrīvošanas</a:t>
            </a:r>
            <a:endParaRPr lang="en-US" sz="33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000"/>
                                        <p:tgtEl>
                                          <p:spTgt spid="12"/>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60419">
                                            <p:txEl>
                                              <p:pRg st="0" end="0"/>
                                            </p:txEl>
                                          </p:spTgt>
                                        </p:tgtEl>
                                        <p:attrNameLst>
                                          <p:attrName>style.visibility</p:attrName>
                                        </p:attrNameLst>
                                      </p:cBhvr>
                                      <p:to>
                                        <p:strVal val="visible"/>
                                      </p:to>
                                    </p:set>
                                    <p:animEffect transition="in" filter="dissolve">
                                      <p:cBhvr>
                                        <p:cTn id="15" dur="500"/>
                                        <p:tgtEl>
                                          <p:spTgt spid="60419">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2000"/>
                                        <p:tgtEl>
                                          <p:spTgt spid="16"/>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16"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4544" y="576287"/>
            <a:ext cx="9468544" cy="1052513"/>
          </a:xfrm>
        </p:spPr>
        <p:txBody>
          <a:bodyPr/>
          <a:lstStyle/>
          <a:p>
            <a:r>
              <a:rPr lang="lv-LV" sz="2600" i="1" dirty="0" smtClean="0"/>
              <a:t>10 </a:t>
            </a:r>
            <a:r>
              <a:rPr lang="lv-LV" sz="2600" i="1" dirty="0" smtClean="0"/>
              <a:t>un viņam saka: "Ikviens cilvēks papriekš ceļ priekšā labo vīnu, un, kad viesi ieskurbuši, mazāk vērtīgo, bet tu labo vīnu esi pataupījis līdz šim."</a:t>
            </a:r>
            <a:endParaRPr lang="en-US" sz="2600" dirty="0" smtClean="0"/>
          </a:p>
        </p:txBody>
      </p:sp>
      <p:sp>
        <p:nvSpPr>
          <p:cNvPr id="7" name="Rectangle 6"/>
          <p:cNvSpPr>
            <a:spLocks noChangeArrowheads="1"/>
          </p:cNvSpPr>
          <p:nvPr/>
        </p:nvSpPr>
        <p:spPr bwMode="auto">
          <a:xfrm>
            <a:off x="0" y="1772816"/>
            <a:ext cx="9144000" cy="1815882"/>
          </a:xfrm>
          <a:prstGeom prst="rect">
            <a:avLst/>
          </a:prstGeom>
          <a:noFill/>
          <a:ln w="9525">
            <a:noFill/>
            <a:miter lim="800000"/>
            <a:headEnd/>
            <a:tailEnd/>
          </a:ln>
        </p:spPr>
        <p:txBody>
          <a:bodyPr>
            <a:spAutoFit/>
          </a:bodyPr>
          <a:lstStyle/>
          <a:p>
            <a:pPr>
              <a:buFontTx/>
              <a:buChar char="•"/>
            </a:pPr>
            <a:r>
              <a:rPr lang="lv-LV" sz="2800" b="1" dirty="0" smtClean="0"/>
              <a:t>Kāzu mielasts</a:t>
            </a:r>
            <a:r>
              <a:rPr lang="lv-LV" sz="2800" dirty="0" smtClean="0"/>
              <a:t> ir </a:t>
            </a:r>
            <a:r>
              <a:rPr lang="lv-LV" sz="2800" b="1" dirty="0" smtClean="0"/>
              <a:t>norāde</a:t>
            </a:r>
            <a:r>
              <a:rPr lang="lv-LV" sz="2800" dirty="0" smtClean="0"/>
              <a:t> uz debesu kāzu </a:t>
            </a:r>
            <a:r>
              <a:rPr lang="lv-LV" sz="2800" b="1" dirty="0" smtClean="0"/>
              <a:t>mielastu </a:t>
            </a:r>
            <a:r>
              <a:rPr lang="lv-LV" sz="2800" dirty="0" smtClean="0"/>
              <a:t>un </a:t>
            </a:r>
            <a:r>
              <a:rPr lang="lv-LV" sz="2800" b="1" dirty="0" smtClean="0"/>
              <a:t>vīns</a:t>
            </a:r>
            <a:r>
              <a:rPr lang="lv-LV" sz="2800" dirty="0" smtClean="0"/>
              <a:t> ir norāde uz </a:t>
            </a:r>
            <a:r>
              <a:rPr lang="lv-LV" sz="2800" b="1" dirty="0" smtClean="0"/>
              <a:t>Vakarēdienu</a:t>
            </a:r>
            <a:r>
              <a:rPr lang="lv-LV" sz="2800" b="1" dirty="0" smtClean="0"/>
              <a:t>.</a:t>
            </a:r>
            <a:endParaRPr lang="lv-LV" sz="2800" b="1" dirty="0" smtClean="0"/>
          </a:p>
          <a:p>
            <a:pPr>
              <a:buFontTx/>
              <a:buChar char="•"/>
            </a:pPr>
            <a:r>
              <a:rPr lang="lv-LV" sz="2800" b="1" dirty="0" smtClean="0"/>
              <a:t>Nekas</a:t>
            </a:r>
            <a:r>
              <a:rPr lang="lv-LV" sz="2800" dirty="0" smtClean="0"/>
              <a:t> </a:t>
            </a:r>
            <a:r>
              <a:rPr lang="lv-LV" sz="2800" b="1" dirty="0"/>
              <a:t>uz</a:t>
            </a:r>
            <a:r>
              <a:rPr lang="lv-LV" sz="2800" dirty="0"/>
              <a:t> šīs </a:t>
            </a:r>
            <a:r>
              <a:rPr lang="lv-LV" sz="2800" b="1" dirty="0"/>
              <a:t>pasaules</a:t>
            </a:r>
            <a:r>
              <a:rPr lang="lv-LV" sz="2800" dirty="0"/>
              <a:t> nav </a:t>
            </a:r>
            <a:r>
              <a:rPr lang="lv-LV" sz="2800" b="1" dirty="0"/>
              <a:t>salīdzināms</a:t>
            </a:r>
            <a:r>
              <a:rPr lang="lv-LV" sz="2800" dirty="0"/>
              <a:t> ar tiem </a:t>
            </a:r>
            <a:r>
              <a:rPr lang="lv-LV" sz="2800" b="1" dirty="0"/>
              <a:t>labumiem</a:t>
            </a:r>
            <a:r>
              <a:rPr lang="lv-LV" sz="2800" dirty="0"/>
              <a:t>, kas mūs </a:t>
            </a:r>
            <a:r>
              <a:rPr lang="lv-LV" sz="2800" b="1" dirty="0"/>
              <a:t>gaida</a:t>
            </a:r>
            <a:r>
              <a:rPr lang="lv-LV" sz="2800" dirty="0"/>
              <a:t> </a:t>
            </a:r>
            <a:r>
              <a:rPr lang="lv-LV" sz="2800" b="1" dirty="0"/>
              <a:t>nākamajā</a:t>
            </a:r>
            <a:r>
              <a:rPr lang="lv-LV" sz="2800" dirty="0"/>
              <a:t> </a:t>
            </a:r>
            <a:r>
              <a:rPr lang="lv-LV" sz="2800" b="1" dirty="0"/>
              <a:t>valstībā</a:t>
            </a:r>
            <a:r>
              <a:rPr lang="lv-LV" sz="2800" dirty="0"/>
              <a:t>. </a:t>
            </a:r>
            <a:endParaRPr lang="lv-LV" sz="2400" dirty="0"/>
          </a:p>
        </p:txBody>
      </p:sp>
      <p:pic>
        <p:nvPicPr>
          <p:cNvPr id="20482" name="Picture 2"/>
          <p:cNvPicPr>
            <a:picLocks noChangeAspect="1" noChangeArrowheads="1"/>
          </p:cNvPicPr>
          <p:nvPr/>
        </p:nvPicPr>
        <p:blipFill>
          <a:blip r:embed="rId2" cstate="print"/>
          <a:srcRect/>
          <a:stretch>
            <a:fillRect/>
          </a:stretch>
        </p:blipFill>
        <p:spPr bwMode="auto">
          <a:xfrm>
            <a:off x="971600" y="3548163"/>
            <a:ext cx="7056784" cy="3309837"/>
          </a:xfrm>
          <a:prstGeom prst="rect">
            <a:avLst/>
          </a:prstGeom>
          <a:ln>
            <a:noFill/>
          </a:ln>
          <a:effectLst>
            <a:softEdge rad="112500"/>
          </a:effectLst>
        </p:spPr>
      </p:pic>
      <p:sp>
        <p:nvSpPr>
          <p:cNvPr id="5"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Dieva svētība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0482"/>
                                        </p:tgtEl>
                                        <p:attrNameLst>
                                          <p:attrName>style.visibility</p:attrName>
                                        </p:attrNameLst>
                                      </p:cBhvr>
                                      <p:to>
                                        <p:strVal val="visible"/>
                                      </p:to>
                                    </p:set>
                                    <p:animEffect transition="in" filter="fade">
                                      <p:cBhvr>
                                        <p:cTn id="21" dur="2000"/>
                                        <p:tgtEl>
                                          <p:spTgt spid="20482"/>
                                        </p:tgtEl>
                                      </p:cBhvr>
                                    </p:animEffect>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Kopsavilkums</a:t>
            </a:r>
            <a:endParaRPr lang="lv-LV" b="1" dirty="0" smtClean="0">
              <a:solidFill>
                <a:schemeClr val="tx1"/>
              </a:solidFill>
            </a:endParaRPr>
          </a:p>
        </p:txBody>
      </p:sp>
      <p:pic>
        <p:nvPicPr>
          <p:cNvPr id="7172" name="Picture 4"/>
          <p:cNvPicPr>
            <a:picLocks noChangeAspect="1" noChangeArrowheads="1"/>
          </p:cNvPicPr>
          <p:nvPr/>
        </p:nvPicPr>
        <p:blipFill>
          <a:blip r:embed="rId2" cstate="print"/>
          <a:srcRect/>
          <a:stretch>
            <a:fillRect/>
          </a:stretch>
        </p:blipFill>
        <p:spPr bwMode="auto">
          <a:xfrm>
            <a:off x="0" y="692697"/>
            <a:ext cx="9144000" cy="6165304"/>
          </a:xfrm>
          <a:prstGeom prst="rect">
            <a:avLst/>
          </a:prstGeom>
          <a:ln>
            <a:noFill/>
          </a:ln>
          <a:effectLst>
            <a:softEdge rad="112500"/>
          </a:effectLst>
        </p:spPr>
      </p:pic>
      <p:sp>
        <p:nvSpPr>
          <p:cNvPr id="5" name="Oval 4"/>
          <p:cNvSpPr/>
          <p:nvPr/>
        </p:nvSpPr>
        <p:spPr>
          <a:xfrm>
            <a:off x="2627784" y="836712"/>
            <a:ext cx="3384376"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Laulība</a:t>
            </a:r>
            <a:endParaRPr lang="en-US" sz="3600" b="1" dirty="0">
              <a:solidFill>
                <a:srgbClr val="002060"/>
              </a:solidFill>
            </a:endParaRPr>
          </a:p>
        </p:txBody>
      </p:sp>
      <p:sp>
        <p:nvSpPr>
          <p:cNvPr id="6" name="Oval 5"/>
          <p:cNvSpPr/>
          <p:nvPr/>
        </p:nvSpPr>
        <p:spPr>
          <a:xfrm>
            <a:off x="323528" y="5589240"/>
            <a:ext cx="3600400"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Debesu valstība</a:t>
            </a:r>
            <a:endParaRPr lang="en-US" sz="3600" b="1" dirty="0">
              <a:solidFill>
                <a:srgbClr val="002060"/>
              </a:solidFill>
            </a:endParaRPr>
          </a:p>
        </p:txBody>
      </p:sp>
      <p:sp>
        <p:nvSpPr>
          <p:cNvPr id="8" name="Oval 7"/>
          <p:cNvSpPr/>
          <p:nvPr/>
        </p:nvSpPr>
        <p:spPr>
          <a:xfrm>
            <a:off x="4788024" y="3933056"/>
            <a:ext cx="3096344"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Lūgšana</a:t>
            </a:r>
            <a:endParaRPr lang="en-US" sz="3600" b="1" dirty="0">
              <a:solidFill>
                <a:srgbClr val="002060"/>
              </a:solidFill>
            </a:endParaRPr>
          </a:p>
        </p:txBody>
      </p:sp>
      <p:sp>
        <p:nvSpPr>
          <p:cNvPr id="10" name="Oval 9"/>
          <p:cNvSpPr/>
          <p:nvPr/>
        </p:nvSpPr>
        <p:spPr>
          <a:xfrm>
            <a:off x="4427984" y="5373216"/>
            <a:ext cx="4536504"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Attieksme pret alkoholu</a:t>
            </a:r>
            <a:endParaRPr lang="en-US" sz="3600" b="1" dirty="0">
              <a:solidFill>
                <a:srgbClr val="002060"/>
              </a:solidFill>
            </a:endParaRPr>
          </a:p>
        </p:txBody>
      </p:sp>
      <p:sp>
        <p:nvSpPr>
          <p:cNvPr id="11" name="Oval 10"/>
          <p:cNvSpPr/>
          <p:nvPr/>
        </p:nvSpPr>
        <p:spPr>
          <a:xfrm>
            <a:off x="467544" y="4077072"/>
            <a:ext cx="3491880"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Svētku svinēšana</a:t>
            </a:r>
            <a:endParaRPr lang="en-US" sz="36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2"/>
                                        </p:tgtEl>
                                        <p:attrNameLst>
                                          <p:attrName>style.visibility</p:attrName>
                                        </p:attrNameLst>
                                      </p:cBhvr>
                                      <p:to>
                                        <p:strVal val="visible"/>
                                      </p:to>
                                    </p:set>
                                    <p:animEffect transition="in" filter="fade">
                                      <p:cBhvr>
                                        <p:cTn id="11" dur="2000"/>
                                        <p:tgtEl>
                                          <p:spTgt spid="7172"/>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8" grpId="0" animBg="1"/>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95288" y="-71438"/>
            <a:ext cx="8175625" cy="1071563"/>
          </a:xfrm>
        </p:spPr>
        <p:txBody>
          <a:bodyPr/>
          <a:lstStyle/>
          <a:p>
            <a:pPr eaLnBrk="1" hangingPunct="1"/>
            <a:r>
              <a:rPr lang="lv-LV" b="1" dirty="0" smtClean="0">
                <a:solidFill>
                  <a:schemeClr val="tx1"/>
                </a:solidFill>
              </a:rPr>
              <a:t>Jņ.2:1-11 Jēzus 1.brīnums</a:t>
            </a:r>
            <a:endParaRPr lang="lv-LV" b="1" dirty="0" smtClean="0">
              <a:solidFill>
                <a:schemeClr val="tx1"/>
              </a:solidFill>
            </a:endParaRPr>
          </a:p>
        </p:txBody>
      </p:sp>
      <p:pic>
        <p:nvPicPr>
          <p:cNvPr id="2051" name="Picture 3" descr="DOVE019"/>
          <p:cNvPicPr>
            <a:picLocks noChangeAspect="1" noChangeArrowheads="1"/>
          </p:cNvPicPr>
          <p:nvPr/>
        </p:nvPicPr>
        <p:blipFill>
          <a:blip r:embed="rId2" cstate="print"/>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524750" y="0"/>
            <a:ext cx="1619250" cy="400050"/>
          </a:xfrm>
          <a:prstGeom prst="rect">
            <a:avLst/>
          </a:prstGeom>
          <a:noFill/>
          <a:ln w="9525">
            <a:noFill/>
            <a:miter lim="800000"/>
            <a:headEnd/>
            <a:tailEnd/>
          </a:ln>
        </p:spPr>
        <p:txBody>
          <a:bodyPr>
            <a:spAutoFit/>
          </a:bodyPr>
          <a:lstStyle/>
          <a:p>
            <a:pPr>
              <a:spcBef>
                <a:spcPct val="50000"/>
              </a:spcBef>
            </a:pPr>
            <a:r>
              <a:rPr lang="lv-LV" sz="2000" dirty="0" smtClean="0"/>
              <a:t>15.jan.2023.</a:t>
            </a:r>
            <a:endParaRPr lang="lv-LV" sz="2000" dirty="0"/>
          </a:p>
        </p:txBody>
      </p:sp>
      <p:sp>
        <p:nvSpPr>
          <p:cNvPr id="2054" name="Text Box 6"/>
          <p:cNvSpPr txBox="1">
            <a:spLocks noChangeArrowheads="1"/>
          </p:cNvSpPr>
          <p:nvPr/>
        </p:nvSpPr>
        <p:spPr bwMode="auto">
          <a:xfrm>
            <a:off x="6286500" y="642938"/>
            <a:ext cx="2857500" cy="400050"/>
          </a:xfrm>
          <a:prstGeom prst="rect">
            <a:avLst/>
          </a:prstGeom>
          <a:noFill/>
          <a:ln w="9525">
            <a:noFill/>
            <a:miter lim="800000"/>
            <a:headEnd/>
            <a:tailEnd/>
          </a:ln>
        </p:spPr>
        <p:txBody>
          <a:bodyPr>
            <a:spAutoFit/>
          </a:bodyPr>
          <a:lstStyle/>
          <a:p>
            <a:pPr>
              <a:spcBef>
                <a:spcPct val="50000"/>
              </a:spcBef>
            </a:pPr>
            <a:r>
              <a:rPr lang="lv-LV" sz="2000"/>
              <a:t>Māc.Roberts Otomers</a:t>
            </a:r>
          </a:p>
        </p:txBody>
      </p:sp>
      <p:sp>
        <p:nvSpPr>
          <p:cNvPr id="7" name="Rectangle 6"/>
          <p:cNvSpPr/>
          <p:nvPr/>
        </p:nvSpPr>
        <p:spPr>
          <a:xfrm>
            <a:off x="0" y="927819"/>
            <a:ext cx="9144000" cy="6001643"/>
          </a:xfrm>
          <a:prstGeom prst="rect">
            <a:avLst/>
          </a:prstGeom>
        </p:spPr>
        <p:txBody>
          <a:bodyPr wrap="square">
            <a:spAutoFit/>
          </a:bodyPr>
          <a:lstStyle/>
          <a:p>
            <a:pPr algn="just"/>
            <a:r>
              <a:rPr lang="lv-LV" sz="2400" i="1" dirty="0" smtClean="0"/>
              <a:t>1 Trešajā dienā bija kāzas Kānā Galilejā, un Jēzus māte bija tur. 2 Bet arī Jēzus un Viņa mācekļi bija aicināti kāzās. 3 Kad nu pietrūka vīna, Jēzus māte saka Viņam: "Viņiem nav vīna." 4 Jēzus saka tai: Kas Man ar tevi, sieva? Mana stunda vēl nav nākusi</a:t>
            </a:r>
            <a:r>
              <a:rPr lang="lv-LV" sz="2400" dirty="0" smtClean="0"/>
              <a:t>. </a:t>
            </a:r>
            <a:r>
              <a:rPr lang="lv-LV" sz="2400" i="1" dirty="0" smtClean="0"/>
              <a:t>5 Viņa māte saka sulaiņiem: "Ko Viņš jums teiks, to dariet!" 6 Bet tur stāvēja seši akmens </a:t>
            </a:r>
            <a:r>
              <a:rPr lang="lv-LV" sz="2400" i="1" dirty="0" err="1" smtClean="0"/>
              <a:t>ūdenstrauki</a:t>
            </a:r>
            <a:r>
              <a:rPr lang="lv-LV" sz="2400" i="1" dirty="0" smtClean="0"/>
              <a:t> pēc jūdu šķīstīšanās paražas, un katrā no tiem sagāja divi līdz trīs mēri. 7 Jēzus saka viņiem: "Piepildiet traukus ar ūdeni!" Un tie tos piepildīja līdz malai. 8 Tad Viņš saka tiem: "Tagad smeliet un nesiet galda uzraugam!" Un tie to aiznesa. 9 Kad nu galda uzraugs bija nobaudījis ūdeni, kas bija kļuvis par vīnu, nezinādams, no kurienes tas ir, kamēr sulaiņi, kas ūdeni bija smēluši, to zināja,- tad galda uzraugs aicina līgavaini 10 un viņam saka: "Ikviens cilvēks papriekš ceļ priekšā labo vīnu, un, kad viesi ieskurbuši, mazāk vērtīgo, bet tu labo vīnu esi pataupījis līdz šim.“11 Šī ir pirmā zīme, ko Jēzus darīja Kānā Galilejā, atklādams Savu godību, un Viņa mācekļi sāka Viņam ticēt.</a:t>
            </a:r>
            <a:endParaRPr lang="lv-LV"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691728"/>
            <a:ext cx="9467850" cy="1081088"/>
          </a:xfrm>
        </p:spPr>
        <p:txBody>
          <a:bodyPr/>
          <a:lstStyle/>
          <a:p>
            <a:pPr algn="just">
              <a:lnSpc>
                <a:spcPct val="90000"/>
              </a:lnSpc>
              <a:buFontTx/>
              <a:buNone/>
            </a:pPr>
            <a:r>
              <a:rPr lang="lv-LV" i="1" dirty="0" smtClean="0"/>
              <a:t>	</a:t>
            </a:r>
            <a:r>
              <a:rPr lang="lv-LV" sz="2800" i="1" dirty="0" smtClean="0"/>
              <a:t> 1 Trešajā dienā bija kāzas Kānā Galilejā, un Jēzus māte bija tur. 2 Bet arī Jēzus un Viņa mācekļi bija aicināti kāzās.</a:t>
            </a:r>
            <a:endParaRPr lang="en-US" sz="2600" i="1" dirty="0" smtClean="0"/>
          </a:p>
        </p:txBody>
      </p:sp>
      <p:sp>
        <p:nvSpPr>
          <p:cNvPr id="7" name="Rectangle 6"/>
          <p:cNvSpPr>
            <a:spLocks noChangeArrowheads="1"/>
          </p:cNvSpPr>
          <p:nvPr/>
        </p:nvSpPr>
        <p:spPr bwMode="auto">
          <a:xfrm>
            <a:off x="-36512" y="1910759"/>
            <a:ext cx="9180512" cy="954107"/>
          </a:xfrm>
          <a:prstGeom prst="rect">
            <a:avLst/>
          </a:prstGeom>
          <a:noFill/>
          <a:ln w="9525">
            <a:noFill/>
            <a:miter lim="800000"/>
            <a:headEnd/>
            <a:tailEnd/>
          </a:ln>
        </p:spPr>
        <p:txBody>
          <a:bodyPr wrap="square">
            <a:spAutoFit/>
          </a:bodyPr>
          <a:lstStyle/>
          <a:p>
            <a:pPr>
              <a:buFontTx/>
              <a:buChar char="•"/>
            </a:pPr>
            <a:r>
              <a:rPr lang="lv-LV" sz="2800" b="1" dirty="0" smtClean="0"/>
              <a:t>Laulības kārta </a:t>
            </a:r>
            <a:r>
              <a:rPr lang="lv-LV" sz="2800" dirty="0" smtClean="0"/>
              <a:t>brīnišķīgi </a:t>
            </a:r>
            <a:r>
              <a:rPr lang="lv-LV" sz="2800" b="1" dirty="0" smtClean="0"/>
              <a:t>pagodināta</a:t>
            </a:r>
            <a:r>
              <a:rPr lang="lv-LV" sz="2800" dirty="0" smtClean="0"/>
              <a:t> – pats </a:t>
            </a:r>
            <a:r>
              <a:rPr lang="lv-LV" sz="2800" b="1" dirty="0" smtClean="0"/>
              <a:t>Kristus</a:t>
            </a:r>
            <a:r>
              <a:rPr lang="lv-LV" sz="2800" dirty="0" smtClean="0"/>
              <a:t>  </a:t>
            </a:r>
            <a:r>
              <a:rPr lang="lv-LV" sz="2800" dirty="0" smtClean="0"/>
              <a:t>ierodas </a:t>
            </a:r>
            <a:r>
              <a:rPr lang="lv-LV" sz="2800" dirty="0" smtClean="0"/>
              <a:t>uz </a:t>
            </a:r>
            <a:r>
              <a:rPr lang="lv-LV" sz="2800" b="1" dirty="0" smtClean="0"/>
              <a:t>kāzām</a:t>
            </a:r>
            <a:r>
              <a:rPr lang="lv-LV" sz="2800" dirty="0" smtClean="0"/>
              <a:t>. </a:t>
            </a:r>
            <a:endParaRPr lang="lv-LV" sz="2800" dirty="0" smtClean="0"/>
          </a:p>
        </p:txBody>
      </p:sp>
      <p:sp>
        <p:nvSpPr>
          <p:cNvPr id="5" name="Rectangle 2"/>
          <p:cNvSpPr>
            <a:spLocks noGrp="1" noChangeArrowheads="1"/>
          </p:cNvSpPr>
          <p:nvPr>
            <p:ph type="title"/>
          </p:nvPr>
        </p:nvSpPr>
        <p:spPr>
          <a:xfrm>
            <a:off x="0" y="-171400"/>
            <a:ext cx="9144000" cy="1071563"/>
          </a:xfrm>
        </p:spPr>
        <p:txBody>
          <a:bodyPr/>
          <a:lstStyle/>
          <a:p>
            <a:pPr eaLnBrk="1" hangingPunct="1"/>
            <a:r>
              <a:rPr lang="lv-LV" sz="3600" b="1" dirty="0" smtClean="0">
                <a:solidFill>
                  <a:schemeClr val="tx1"/>
                </a:solidFill>
              </a:rPr>
              <a:t>Ko mums māca Jēzus </a:t>
            </a:r>
            <a:r>
              <a:rPr lang="lv-LV" sz="3600" b="1" dirty="0" smtClean="0">
                <a:solidFill>
                  <a:schemeClr val="tx1"/>
                </a:solidFill>
              </a:rPr>
              <a:t>1.brīnums </a:t>
            </a:r>
            <a:r>
              <a:rPr lang="lv-LV" sz="3600" b="1" dirty="0" smtClean="0">
                <a:solidFill>
                  <a:schemeClr val="tx1"/>
                </a:solidFill>
              </a:rPr>
              <a:t>kāzās? </a:t>
            </a:r>
            <a:endParaRPr lang="lv-LV" sz="3600" b="1" dirty="0" smtClean="0">
              <a:solidFill>
                <a:schemeClr val="tx1"/>
              </a:solidFill>
            </a:endParaRPr>
          </a:p>
        </p:txBody>
      </p:sp>
      <p:pic>
        <p:nvPicPr>
          <p:cNvPr id="8" name="Picture 5"/>
          <p:cNvPicPr>
            <a:picLocks noChangeAspect="1" noChangeArrowheads="1"/>
          </p:cNvPicPr>
          <p:nvPr/>
        </p:nvPicPr>
        <p:blipFill>
          <a:blip r:embed="rId2" cstate="print"/>
          <a:srcRect/>
          <a:stretch>
            <a:fillRect/>
          </a:stretch>
        </p:blipFill>
        <p:spPr bwMode="auto">
          <a:xfrm>
            <a:off x="237089" y="2852936"/>
            <a:ext cx="8439367" cy="400506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5174"/>
            <a:ext cx="9144000" cy="3095873"/>
          </a:xfrm>
        </p:spPr>
        <p:txBody>
          <a:bodyPr/>
          <a:lstStyle/>
          <a:p>
            <a:pPr marL="0" indent="0">
              <a:spcBef>
                <a:spcPts val="0"/>
              </a:spcBef>
              <a:buNone/>
            </a:pPr>
            <a:r>
              <a:rPr lang="lv-LV" sz="2800" i="1" dirty="0"/>
              <a:t>"Tādēļ </a:t>
            </a:r>
            <a:r>
              <a:rPr lang="lv-LV" sz="2800" i="1" dirty="0" smtClean="0"/>
              <a:t>vīrs atstās tēvu un māti un pieķersies savai sievai, un tie kļūs par vienu miesu.” </a:t>
            </a:r>
            <a:r>
              <a:rPr lang="lv-LV" sz="2800" i="1" dirty="0"/>
              <a:t>(1.Moz.1.24)</a:t>
            </a:r>
            <a:endParaRPr lang="lv-LV" sz="2800" i="1" dirty="0" smtClean="0"/>
          </a:p>
          <a:p>
            <a:pPr marL="0" indent="0">
              <a:spcBef>
                <a:spcPts val="0"/>
              </a:spcBef>
            </a:pPr>
            <a:r>
              <a:rPr lang="lv-LV" sz="2600" dirty="0" smtClean="0"/>
              <a:t>Jau pie radīšanas </a:t>
            </a:r>
            <a:r>
              <a:rPr lang="lv-LV" sz="2600" b="1" dirty="0" smtClean="0"/>
              <a:t>Dievs izveido </a:t>
            </a:r>
            <a:r>
              <a:rPr lang="lv-LV" sz="2600" dirty="0" smtClean="0"/>
              <a:t>šo </a:t>
            </a:r>
            <a:r>
              <a:rPr lang="lv-LV" sz="2600" b="1" dirty="0" smtClean="0"/>
              <a:t>svētīgo laulības kārtu</a:t>
            </a:r>
            <a:r>
              <a:rPr lang="lv-LV" sz="2600" dirty="0" smtClean="0"/>
              <a:t>.</a:t>
            </a:r>
          </a:p>
          <a:p>
            <a:pPr marL="0" indent="0">
              <a:spcBef>
                <a:spcPts val="0"/>
              </a:spcBef>
            </a:pPr>
            <a:r>
              <a:rPr lang="lv-LV" sz="2800" dirty="0" smtClean="0"/>
              <a:t>Te </a:t>
            </a:r>
            <a:r>
              <a:rPr lang="lv-LV" sz="2800" dirty="0" smtClean="0"/>
              <a:t>tā </a:t>
            </a:r>
            <a:r>
              <a:rPr lang="lv-LV" sz="2800" b="1" dirty="0" smtClean="0"/>
              <a:t>par jaunu </a:t>
            </a:r>
            <a:r>
              <a:rPr lang="lv-LV" sz="2800" dirty="0" smtClean="0"/>
              <a:t>tiek </a:t>
            </a:r>
            <a:r>
              <a:rPr lang="lv-LV" sz="2800" b="1" dirty="0" smtClean="0"/>
              <a:t>celta godā</a:t>
            </a:r>
            <a:r>
              <a:rPr lang="lv-LV" sz="2800" dirty="0" smtClean="0"/>
              <a:t>! Kaut </a:t>
            </a:r>
            <a:r>
              <a:rPr lang="lv-LV" sz="2800" b="1" dirty="0" smtClean="0"/>
              <a:t>laulības kārta </a:t>
            </a:r>
            <a:r>
              <a:rPr lang="lv-LV" sz="2800" dirty="0" smtClean="0"/>
              <a:t>no daudziem cilvēkiem tiek </a:t>
            </a:r>
            <a:r>
              <a:rPr lang="lv-LV" sz="2800" b="1" dirty="0" smtClean="0"/>
              <a:t>nicināta</a:t>
            </a:r>
            <a:r>
              <a:rPr lang="lv-LV" sz="2800" dirty="0" smtClean="0"/>
              <a:t>, </a:t>
            </a:r>
            <a:r>
              <a:rPr lang="lv-LV" sz="2800" b="1" dirty="0" smtClean="0"/>
              <a:t>Dievam</a:t>
            </a:r>
            <a:r>
              <a:rPr lang="lv-LV" sz="2800" dirty="0" smtClean="0"/>
              <a:t> tā vēl joprojām ir mīļa.</a:t>
            </a:r>
          </a:p>
        </p:txBody>
      </p:sp>
      <p:sp>
        <p:nvSpPr>
          <p:cNvPr id="4"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Laulība</a:t>
            </a:r>
            <a:endParaRPr lang="lv-LV" b="1" dirty="0" smtClean="0">
              <a:solidFill>
                <a:schemeClr val="tx1"/>
              </a:solidFill>
            </a:endParaRPr>
          </a:p>
        </p:txBody>
      </p:sp>
      <p:pic>
        <p:nvPicPr>
          <p:cNvPr id="5" name="Picture 8" descr="radi$ana"/>
          <p:cNvPicPr>
            <a:picLocks noChangeAspect="1" noChangeArrowheads="1"/>
          </p:cNvPicPr>
          <p:nvPr/>
        </p:nvPicPr>
        <p:blipFill>
          <a:blip r:embed="rId2" cstate="print"/>
          <a:srcRect/>
          <a:stretch>
            <a:fillRect/>
          </a:stretch>
        </p:blipFill>
        <p:spPr bwMode="auto">
          <a:xfrm>
            <a:off x="647824" y="3356992"/>
            <a:ext cx="4140200" cy="3501008"/>
          </a:xfrm>
          <a:prstGeom prst="rect">
            <a:avLst/>
          </a:prstGeom>
          <a:ln>
            <a:noFill/>
          </a:ln>
          <a:effectLst>
            <a:softEdge rad="112500"/>
          </a:effectLst>
        </p:spPr>
      </p:pic>
      <p:pic>
        <p:nvPicPr>
          <p:cNvPr id="4102" name="Picture 6" descr="http://t1.gstatic.com/images?q=tbn:ANd9GcS7GOelU1f2F80OIjEinMsjGeX2Mb9kiKhVCzgqVO6ikqXjpmp4"/>
          <p:cNvPicPr>
            <a:picLocks noChangeAspect="1" noChangeArrowheads="1"/>
          </p:cNvPicPr>
          <p:nvPr/>
        </p:nvPicPr>
        <p:blipFill>
          <a:blip r:embed="rId3" cstate="print"/>
          <a:srcRect/>
          <a:stretch>
            <a:fillRect/>
          </a:stretch>
        </p:blipFill>
        <p:spPr bwMode="auto">
          <a:xfrm>
            <a:off x="4857752" y="3356992"/>
            <a:ext cx="3890712" cy="3501008"/>
          </a:xfrm>
          <a:prstGeom prst="rect">
            <a:avLst/>
          </a:prstGeom>
          <a:ln>
            <a:noFill/>
          </a:ln>
          <a:effectLst>
            <a:softEdge rad="112500"/>
          </a:effectLst>
        </p:spPr>
      </p:pic>
      <p:pic>
        <p:nvPicPr>
          <p:cNvPr id="6" name="Picture 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358082" y="-214338"/>
            <a:ext cx="1946275" cy="1300163"/>
          </a:xfrm>
          <a:prstGeom prst="rect">
            <a:avLst/>
          </a:prstGeom>
          <a:noFill/>
          <a:ln w="9525">
            <a:noFill/>
            <a:miter lim="800000"/>
            <a:headEnd/>
            <a:tailEnd/>
          </a:ln>
        </p:spPr>
      </p:pic>
    </p:spTree>
    <p:extLst>
      <p:ext uri="{BB962C8B-B14F-4D97-AF65-F5344CB8AC3E}">
        <p14:creationId xmlns:p14="http://schemas.microsoft.com/office/powerpoint/2010/main" xmlns="" val="2965162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0244">
                                            <p:txEl>
                                              <p:pRg st="1" end="1"/>
                                            </p:txEl>
                                          </p:spTgt>
                                        </p:tgtEl>
                                        <p:attrNameLst>
                                          <p:attrName>style.visibility</p:attrName>
                                        </p:attrNameLst>
                                      </p:cBhvr>
                                      <p:to>
                                        <p:strVal val="visible"/>
                                      </p:to>
                                    </p:set>
                                    <p:anim calcmode="lin" valueType="num">
                                      <p:cBhvr additive="base">
                                        <p:cTn id="20" dur="500" fill="hold"/>
                                        <p:tgtEl>
                                          <p:spTgt spid="1024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024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10244">
                                            <p:txEl>
                                              <p:pRg st="2" end="2"/>
                                            </p:txEl>
                                          </p:spTgt>
                                        </p:tgtEl>
                                        <p:attrNameLst>
                                          <p:attrName>style.visibility</p:attrName>
                                        </p:attrNameLst>
                                      </p:cBhvr>
                                      <p:to>
                                        <p:strVal val="visible"/>
                                      </p:to>
                                    </p:set>
                                    <p:anim calcmode="lin" valueType="num">
                                      <p:cBhvr additive="base">
                                        <p:cTn id="25" dur="500" fill="hold"/>
                                        <p:tgtEl>
                                          <p:spTgt spid="1024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24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1" presetClass="entr" presetSubtype="0" fill="hold" nodeType="afterEffect">
                                  <p:stCondLst>
                                    <p:cond delay="0"/>
                                  </p:stCondLst>
                                  <p:childTnLst>
                                    <p:set>
                                      <p:cBhvr>
                                        <p:cTn id="29" dur="1" fill="hold">
                                          <p:stCondLst>
                                            <p:cond delay="499"/>
                                          </p:stCondLst>
                                        </p:cTn>
                                        <p:tgtEl>
                                          <p:spTgt spid="5"/>
                                        </p:tgtEl>
                                        <p:attrNameLst>
                                          <p:attrName>style.visibility</p:attrName>
                                        </p:attrNameLst>
                                      </p:cBhvr>
                                      <p:to>
                                        <p:strVal val="visible"/>
                                      </p:to>
                                    </p:se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4102"/>
                                        </p:tgtEl>
                                        <p:attrNameLst>
                                          <p:attrName>style.visibility</p:attrName>
                                        </p:attrNameLst>
                                      </p:cBhvr>
                                      <p:to>
                                        <p:strVal val="visible"/>
                                      </p:to>
                                    </p:set>
                                    <p:animEffect transition="in" filter="fade">
                                      <p:cBhvr>
                                        <p:cTn id="33" dur="20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4"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20688"/>
            <a:ext cx="9429750" cy="2205038"/>
          </a:xfrm>
        </p:spPr>
        <p:txBody>
          <a:bodyPr/>
          <a:lstStyle/>
          <a:p>
            <a:pPr algn="just">
              <a:buFontTx/>
              <a:buNone/>
            </a:pPr>
            <a:r>
              <a:rPr lang="lv-LV" i="1" dirty="0" smtClean="0"/>
              <a:t>   3 Kad nu pietrūka vīna, Jēzus māte saka Viņam: "Viņiem nav vīna."</a:t>
            </a:r>
            <a:endParaRPr lang="en-US" sz="2200" i="1" dirty="0" smtClean="0"/>
          </a:p>
        </p:txBody>
      </p:sp>
      <p:sp>
        <p:nvSpPr>
          <p:cNvPr id="7" name="Rectangle 6"/>
          <p:cNvSpPr>
            <a:spLocks noChangeArrowheads="1"/>
          </p:cNvSpPr>
          <p:nvPr/>
        </p:nvSpPr>
        <p:spPr bwMode="auto">
          <a:xfrm>
            <a:off x="0" y="1826235"/>
            <a:ext cx="4427984" cy="4985980"/>
          </a:xfrm>
          <a:prstGeom prst="rect">
            <a:avLst/>
          </a:prstGeom>
          <a:noFill/>
          <a:ln w="9525">
            <a:noFill/>
            <a:miter lim="800000"/>
            <a:headEnd/>
            <a:tailEnd/>
          </a:ln>
        </p:spPr>
        <p:txBody>
          <a:bodyPr wrap="square">
            <a:spAutoFit/>
          </a:bodyPr>
          <a:lstStyle/>
          <a:p>
            <a:pPr>
              <a:spcBef>
                <a:spcPts val="1200"/>
              </a:spcBef>
              <a:buFontTx/>
              <a:buChar char="•"/>
            </a:pPr>
            <a:r>
              <a:rPr lang="lv-LV" sz="2800" b="1" dirty="0" smtClean="0"/>
              <a:t>Kristus ļauj piedzīvot trūkumu</a:t>
            </a:r>
            <a:r>
              <a:rPr lang="lv-LV" sz="2800" dirty="0" smtClean="0"/>
              <a:t>, tā ka vairs nav </a:t>
            </a:r>
            <a:r>
              <a:rPr lang="lv-LV" sz="2800" b="1" dirty="0" smtClean="0"/>
              <a:t>ne padoma, </a:t>
            </a:r>
            <a:r>
              <a:rPr lang="lv-LV" sz="2800" dirty="0" smtClean="0"/>
              <a:t>ne </a:t>
            </a:r>
            <a:r>
              <a:rPr lang="lv-LV" sz="2800" b="1" dirty="0" smtClean="0"/>
              <a:t>palīdzības</a:t>
            </a:r>
            <a:r>
              <a:rPr lang="lv-LV" sz="2800" dirty="0" smtClean="0"/>
              <a:t>, lai šādi tiek atklāta </a:t>
            </a:r>
            <a:r>
              <a:rPr lang="lv-LV" sz="2800" b="1" dirty="0" smtClean="0"/>
              <a:t>Dieva žēlastības daba</a:t>
            </a:r>
            <a:r>
              <a:rPr lang="lv-LV" sz="2800" dirty="0" smtClean="0"/>
              <a:t>.</a:t>
            </a:r>
          </a:p>
          <a:p>
            <a:pPr>
              <a:spcBef>
                <a:spcPts val="1200"/>
              </a:spcBef>
              <a:buFontTx/>
              <a:buChar char="•"/>
            </a:pPr>
            <a:r>
              <a:rPr lang="lv-LV" sz="2800" b="1" dirty="0" smtClean="0"/>
              <a:t>Dieva žēlastību </a:t>
            </a:r>
            <a:r>
              <a:rPr lang="lv-LV" sz="2800" b="1" dirty="0" smtClean="0"/>
              <a:t>nesatver</a:t>
            </a:r>
            <a:r>
              <a:rPr lang="lv-LV" sz="2800" dirty="0" smtClean="0"/>
              <a:t> un </a:t>
            </a:r>
            <a:r>
              <a:rPr lang="lv-LV" sz="2800" b="1" dirty="0" smtClean="0"/>
              <a:t>nesaprot</a:t>
            </a:r>
            <a:r>
              <a:rPr lang="lv-LV" sz="2800" dirty="0" smtClean="0"/>
              <a:t> </a:t>
            </a:r>
            <a:r>
              <a:rPr lang="lv-LV" sz="2800" dirty="0" smtClean="0"/>
              <a:t>tas, kam </a:t>
            </a:r>
            <a:r>
              <a:rPr lang="lv-LV" sz="2800" b="1" dirty="0" smtClean="0"/>
              <a:t>visa ir diezgan </a:t>
            </a:r>
            <a:r>
              <a:rPr lang="lv-LV" sz="2800" dirty="0" smtClean="0"/>
              <a:t>un kurš vēl nekad </a:t>
            </a:r>
            <a:r>
              <a:rPr lang="lv-LV" sz="2800" b="1" dirty="0" smtClean="0"/>
              <a:t>nav sajutis trūkumu</a:t>
            </a:r>
            <a:r>
              <a:rPr lang="lv-LV" sz="2800" dirty="0" smtClean="0"/>
              <a:t>.</a:t>
            </a:r>
          </a:p>
        </p:txBody>
      </p:sp>
      <p:pic>
        <p:nvPicPr>
          <p:cNvPr id="5124" name="Picture 4"/>
          <p:cNvPicPr>
            <a:picLocks noChangeAspect="1" noChangeArrowheads="1"/>
          </p:cNvPicPr>
          <p:nvPr/>
        </p:nvPicPr>
        <p:blipFill>
          <a:blip r:embed="rId2" cstate="print"/>
          <a:srcRect b="3634"/>
          <a:stretch>
            <a:fillRect/>
          </a:stretch>
        </p:blipFill>
        <p:spPr bwMode="auto">
          <a:xfrm>
            <a:off x="4294077" y="1268760"/>
            <a:ext cx="4849923" cy="5373216"/>
          </a:xfrm>
          <a:prstGeom prst="rect">
            <a:avLst/>
          </a:prstGeom>
          <a:ln>
            <a:noFill/>
          </a:ln>
          <a:effectLst>
            <a:softEdge rad="112500"/>
          </a:effectLst>
        </p:spPr>
      </p:pic>
      <p:sp>
        <p:nvSpPr>
          <p:cNvPr id="5" name="Rectangle 2"/>
          <p:cNvSpPr>
            <a:spLocks noGrp="1" noChangeArrowheads="1"/>
          </p:cNvSpPr>
          <p:nvPr>
            <p:ph type="title" idx="4294967295"/>
          </p:nvPr>
        </p:nvSpPr>
        <p:spPr>
          <a:xfrm>
            <a:off x="0" y="-99392"/>
            <a:ext cx="9144000" cy="850900"/>
          </a:xfrm>
        </p:spPr>
        <p:txBody>
          <a:bodyPr/>
          <a:lstStyle/>
          <a:p>
            <a:pPr eaLnBrk="1" hangingPunct="1"/>
            <a:r>
              <a:rPr lang="lv-LV" b="1" dirty="0" smtClean="0">
                <a:solidFill>
                  <a:schemeClr val="tx1"/>
                </a:solidFill>
              </a:rPr>
              <a:t>Dievs </a:t>
            </a:r>
            <a:r>
              <a:rPr lang="lv-LV" b="1" dirty="0" smtClean="0">
                <a:solidFill>
                  <a:schemeClr val="tx1"/>
                </a:solidFill>
              </a:rPr>
              <a:t>ļauj piedzīvot trūkumu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fade">
                                      <p:cBhvr>
                                        <p:cTn id="16" dur="2000"/>
                                        <p:tgtEl>
                                          <p:spTgt spid="5124"/>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0" y="548680"/>
            <a:ext cx="9144000" cy="1008112"/>
          </a:xfrm>
        </p:spPr>
        <p:txBody>
          <a:bodyPr/>
          <a:lstStyle/>
          <a:p>
            <a:pPr algn="just">
              <a:buFontTx/>
              <a:buNone/>
            </a:pPr>
            <a:r>
              <a:rPr lang="lv-LV" i="1" dirty="0" smtClean="0"/>
              <a:t>5 Viņa māte saka sulaiņiem: "Ko Viņš jums teiks, to dariet</a:t>
            </a:r>
            <a:r>
              <a:rPr lang="lv-LV" i="1" dirty="0" smtClean="0"/>
              <a:t>!”</a:t>
            </a:r>
            <a:endParaRPr lang="en-US" sz="2200" i="1" dirty="0" smtClean="0"/>
          </a:p>
        </p:txBody>
      </p:sp>
      <p:sp>
        <p:nvSpPr>
          <p:cNvPr id="7" name="Rectangle 6"/>
          <p:cNvSpPr>
            <a:spLocks noChangeArrowheads="1"/>
          </p:cNvSpPr>
          <p:nvPr/>
        </p:nvSpPr>
        <p:spPr bwMode="auto">
          <a:xfrm>
            <a:off x="0" y="1484784"/>
            <a:ext cx="4716016" cy="5493812"/>
          </a:xfrm>
          <a:prstGeom prst="rect">
            <a:avLst/>
          </a:prstGeom>
          <a:noFill/>
          <a:ln w="9525">
            <a:noFill/>
            <a:miter lim="800000"/>
            <a:headEnd/>
            <a:tailEnd/>
          </a:ln>
        </p:spPr>
        <p:txBody>
          <a:bodyPr wrap="square">
            <a:spAutoFit/>
          </a:bodyPr>
          <a:lstStyle/>
          <a:p>
            <a:pPr>
              <a:spcBef>
                <a:spcPts val="600"/>
              </a:spcBef>
              <a:buFontTx/>
              <a:buChar char="•"/>
            </a:pPr>
            <a:r>
              <a:rPr lang="lv-LV" sz="2800" dirty="0" smtClean="0"/>
              <a:t>Dievs </a:t>
            </a:r>
            <a:r>
              <a:rPr lang="lv-LV" sz="2800" b="1" dirty="0" smtClean="0"/>
              <a:t>caur trūkumu </a:t>
            </a:r>
            <a:r>
              <a:rPr lang="lv-LV" sz="2800" dirty="0" smtClean="0"/>
              <a:t>māca mums </a:t>
            </a:r>
            <a:r>
              <a:rPr lang="lv-LV" sz="2800" b="1" dirty="0" smtClean="0"/>
              <a:t>lūgšanu.</a:t>
            </a:r>
            <a:endParaRPr lang="lv-LV" sz="2800" dirty="0" smtClean="0"/>
          </a:p>
          <a:p>
            <a:pPr>
              <a:spcBef>
                <a:spcPts val="600"/>
              </a:spcBef>
              <a:buFontTx/>
              <a:buChar char="•"/>
            </a:pPr>
            <a:r>
              <a:rPr lang="lv-LV" sz="2800" dirty="0" smtClean="0"/>
              <a:t>Kad </a:t>
            </a:r>
            <a:r>
              <a:rPr lang="lv-LV" sz="2800" b="1" dirty="0" smtClean="0"/>
              <a:t>trūkums piedzīvots</a:t>
            </a:r>
            <a:r>
              <a:rPr lang="lv-LV" sz="2800" dirty="0" smtClean="0"/>
              <a:t>, Kristus </a:t>
            </a:r>
            <a:r>
              <a:rPr lang="lv-LV" sz="2800" b="1" dirty="0" smtClean="0"/>
              <a:t>tūliņ vēl nedod </a:t>
            </a:r>
            <a:r>
              <a:rPr lang="lv-LV" sz="2800" dirty="0" smtClean="0"/>
              <a:t>to, pēc kā tiecamies, bet </a:t>
            </a:r>
            <a:r>
              <a:rPr lang="lv-LV" sz="2800" b="1" dirty="0" smtClean="0"/>
              <a:t>vilcinās</a:t>
            </a:r>
            <a:r>
              <a:rPr lang="lv-LV" sz="2800" dirty="0" smtClean="0"/>
              <a:t>; Viņš </a:t>
            </a:r>
            <a:r>
              <a:rPr lang="lv-LV" sz="2800" b="1" dirty="0" smtClean="0"/>
              <a:t>pārbauda mūsu ticību </a:t>
            </a:r>
            <a:r>
              <a:rPr lang="lv-LV" sz="2800" dirty="0" smtClean="0"/>
              <a:t>un </a:t>
            </a:r>
            <a:r>
              <a:rPr lang="lv-LV" sz="2800" b="1" dirty="0" smtClean="0"/>
              <a:t>uzticību</a:t>
            </a:r>
            <a:r>
              <a:rPr lang="lv-LV" sz="2800" dirty="0" smtClean="0"/>
              <a:t>.</a:t>
            </a:r>
          </a:p>
          <a:p>
            <a:pPr>
              <a:spcBef>
                <a:spcPts val="600"/>
              </a:spcBef>
              <a:buFontTx/>
              <a:buChar char="•"/>
            </a:pPr>
            <a:r>
              <a:rPr lang="lv-LV" sz="2800" dirty="0" smtClean="0"/>
              <a:t>Ja </a:t>
            </a:r>
            <a:r>
              <a:rPr lang="lv-LV" sz="2800" b="1" dirty="0" smtClean="0"/>
              <a:t>Dievs uzreiz atbild </a:t>
            </a:r>
            <a:r>
              <a:rPr lang="lv-LV" sz="2800" dirty="0" smtClean="0"/>
              <a:t>uz lūgšanu, tad </a:t>
            </a:r>
            <a:r>
              <a:rPr lang="lv-LV" sz="2800" b="1" dirty="0" smtClean="0"/>
              <a:t>Dievu bieži </a:t>
            </a:r>
            <a:r>
              <a:rPr lang="lv-LV" sz="2800" dirty="0" smtClean="0"/>
              <a:t>mums vairs </a:t>
            </a:r>
            <a:r>
              <a:rPr lang="lv-LV" sz="2800" b="1" dirty="0" smtClean="0"/>
              <a:t>nevajag</a:t>
            </a:r>
            <a:r>
              <a:rPr lang="lv-LV" sz="2800" dirty="0" smtClean="0"/>
              <a:t>.</a:t>
            </a:r>
          </a:p>
          <a:p>
            <a:pPr>
              <a:spcBef>
                <a:spcPts val="600"/>
              </a:spcBef>
              <a:buFontTx/>
              <a:buChar char="•"/>
            </a:pPr>
            <a:r>
              <a:rPr lang="lv-LV" sz="2800" b="1" dirty="0" smtClean="0"/>
              <a:t>Dievs grib</a:t>
            </a:r>
            <a:r>
              <a:rPr lang="lv-LV" sz="2800" dirty="0" smtClean="0"/>
              <a:t>, lai mēs </a:t>
            </a:r>
            <a:r>
              <a:rPr lang="lv-LV" sz="2800" dirty="0" smtClean="0"/>
              <a:t>V</a:t>
            </a:r>
            <a:r>
              <a:rPr lang="lv-LV" sz="2800" dirty="0" smtClean="0"/>
              <a:t>iņu labāk </a:t>
            </a:r>
            <a:r>
              <a:rPr lang="lv-LV" sz="2800" b="1" dirty="0" smtClean="0"/>
              <a:t>iepazīstam</a:t>
            </a:r>
            <a:r>
              <a:rPr lang="lv-LV" sz="2800" dirty="0" smtClean="0"/>
              <a:t>.</a:t>
            </a:r>
            <a:endParaRPr lang="lv-LV" sz="2800" dirty="0"/>
          </a:p>
        </p:txBody>
      </p:sp>
      <p:pic>
        <p:nvPicPr>
          <p:cNvPr id="5124" name="Picture 4"/>
          <p:cNvPicPr>
            <a:picLocks noChangeAspect="1" noChangeArrowheads="1"/>
          </p:cNvPicPr>
          <p:nvPr/>
        </p:nvPicPr>
        <p:blipFill>
          <a:blip r:embed="rId2" cstate="print"/>
          <a:srcRect l="39611" t="36844" b="3634"/>
          <a:stretch>
            <a:fillRect/>
          </a:stretch>
        </p:blipFill>
        <p:spPr bwMode="auto">
          <a:xfrm>
            <a:off x="4720039" y="1412776"/>
            <a:ext cx="4423961" cy="5013176"/>
          </a:xfrm>
          <a:prstGeom prst="rect">
            <a:avLst/>
          </a:prstGeom>
          <a:ln>
            <a:noFill/>
          </a:ln>
          <a:effectLst>
            <a:softEdge rad="112500"/>
          </a:effectLst>
        </p:spPr>
      </p:pic>
      <p:sp>
        <p:nvSpPr>
          <p:cNvPr id="5" name="Rectangle 2"/>
          <p:cNvSpPr>
            <a:spLocks noGrp="1" noChangeArrowheads="1"/>
          </p:cNvSpPr>
          <p:nvPr>
            <p:ph type="title" idx="4294967295"/>
          </p:nvPr>
        </p:nvSpPr>
        <p:spPr>
          <a:xfrm>
            <a:off x="0" y="-99392"/>
            <a:ext cx="9144000" cy="850900"/>
          </a:xfrm>
        </p:spPr>
        <p:txBody>
          <a:bodyPr/>
          <a:lstStyle/>
          <a:p>
            <a:pPr eaLnBrk="1" hangingPunct="1"/>
            <a:r>
              <a:rPr lang="lv-LV" b="1" dirty="0" smtClean="0">
                <a:solidFill>
                  <a:schemeClr val="tx1"/>
                </a:solidFill>
              </a:rPr>
              <a:t>Dievs uzreiz neatbild</a:t>
            </a:r>
            <a:endParaRPr lang="lv-LV"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fade">
                                      <p:cBhvr>
                                        <p:cTn id="16" dur="2000"/>
                                        <p:tgtEl>
                                          <p:spTgt spid="5124"/>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20688"/>
            <a:ext cx="9429750" cy="2205038"/>
          </a:xfrm>
        </p:spPr>
        <p:txBody>
          <a:bodyPr/>
          <a:lstStyle/>
          <a:p>
            <a:pPr algn="just">
              <a:buFontTx/>
              <a:buNone/>
            </a:pPr>
            <a:r>
              <a:rPr lang="lv-LV" i="1" dirty="0" smtClean="0"/>
              <a:t>   4 Jēzus saka tai: Kas Man ar tevi, sieva? Mana stunda vēl nav nākusi</a:t>
            </a:r>
            <a:r>
              <a:rPr lang="lv-LV" dirty="0" smtClean="0"/>
              <a:t>.</a:t>
            </a:r>
            <a:endParaRPr lang="en-US" sz="2200" i="1" dirty="0" smtClean="0"/>
          </a:p>
        </p:txBody>
      </p:sp>
      <p:sp>
        <p:nvSpPr>
          <p:cNvPr id="7" name="Rectangle 6"/>
          <p:cNvSpPr>
            <a:spLocks noChangeArrowheads="1"/>
          </p:cNvSpPr>
          <p:nvPr/>
        </p:nvSpPr>
        <p:spPr bwMode="auto">
          <a:xfrm>
            <a:off x="0" y="1628800"/>
            <a:ext cx="9144000" cy="2323713"/>
          </a:xfrm>
          <a:prstGeom prst="rect">
            <a:avLst/>
          </a:prstGeom>
          <a:noFill/>
          <a:ln w="9525">
            <a:noFill/>
            <a:miter lim="800000"/>
            <a:headEnd/>
            <a:tailEnd/>
          </a:ln>
        </p:spPr>
        <p:txBody>
          <a:bodyPr wrap="square">
            <a:spAutoFit/>
          </a:bodyPr>
          <a:lstStyle/>
          <a:p>
            <a:pPr>
              <a:spcBef>
                <a:spcPts val="600"/>
              </a:spcBef>
              <a:buFontTx/>
              <a:buChar char="•"/>
            </a:pPr>
            <a:r>
              <a:rPr lang="lv-LV" sz="2800" dirty="0" smtClean="0"/>
              <a:t>Mums </a:t>
            </a:r>
            <a:r>
              <a:rPr lang="lv-LV" sz="2800" b="1" dirty="0" smtClean="0"/>
              <a:t>jādod gods Dievam</a:t>
            </a:r>
            <a:r>
              <a:rPr lang="lv-LV" sz="2800" dirty="0" smtClean="0"/>
              <a:t>, pat ja brīžiem šķiet, ka </a:t>
            </a:r>
            <a:r>
              <a:rPr lang="lv-LV" sz="2800" b="1" dirty="0" smtClean="0"/>
              <a:t>Viņš izturas pavisam citādi </a:t>
            </a:r>
            <a:r>
              <a:rPr lang="lv-LV" sz="2800" dirty="0" smtClean="0"/>
              <a:t>un </a:t>
            </a:r>
            <a:r>
              <a:rPr lang="lv-LV" sz="2800" b="1" dirty="0" smtClean="0"/>
              <a:t>sajūtas saka ko citu</a:t>
            </a:r>
            <a:r>
              <a:rPr lang="lv-LV" sz="2800" dirty="0" smtClean="0"/>
              <a:t>.</a:t>
            </a:r>
          </a:p>
          <a:p>
            <a:pPr>
              <a:spcBef>
                <a:spcPts val="600"/>
              </a:spcBef>
              <a:buFontTx/>
              <a:buChar char="•"/>
            </a:pPr>
            <a:r>
              <a:rPr lang="lv-LV" sz="2800" dirty="0" smtClean="0"/>
              <a:t>Luters: Jēzus grib, lai mūsu </a:t>
            </a:r>
            <a:r>
              <a:rPr lang="lv-LV" sz="2800" b="1" dirty="0" smtClean="0"/>
              <a:t>sajūtas tiek nonāvētas </a:t>
            </a:r>
            <a:r>
              <a:rPr lang="lv-LV" sz="2800" dirty="0" smtClean="0"/>
              <a:t>un </a:t>
            </a:r>
            <a:r>
              <a:rPr lang="lv-LV" sz="2800" b="1" dirty="0" smtClean="0"/>
              <a:t>vecais cilvēks iet bojā</a:t>
            </a:r>
            <a:r>
              <a:rPr lang="lv-LV" sz="2800" dirty="0" smtClean="0"/>
              <a:t>, lai </a:t>
            </a:r>
            <a:r>
              <a:rPr lang="lv-LV" sz="2800" b="1" dirty="0" smtClean="0"/>
              <a:t>mūsos paliktu </a:t>
            </a:r>
            <a:r>
              <a:rPr lang="lv-LV" sz="2800" dirty="0" smtClean="0"/>
              <a:t>tikai </a:t>
            </a:r>
            <a:r>
              <a:rPr lang="lv-LV" sz="2800" b="1" dirty="0" smtClean="0"/>
              <a:t>ticība</a:t>
            </a:r>
            <a:r>
              <a:rPr lang="lv-LV" sz="2800" dirty="0" smtClean="0"/>
              <a:t> </a:t>
            </a:r>
            <a:r>
              <a:rPr lang="lv-LV" sz="2800" b="1" dirty="0" smtClean="0"/>
              <a:t>Dieva labestībai </a:t>
            </a:r>
            <a:r>
              <a:rPr lang="lv-LV" sz="2800" dirty="0" smtClean="0"/>
              <a:t>un </a:t>
            </a:r>
            <a:r>
              <a:rPr lang="lv-LV" sz="2800" b="1" dirty="0" smtClean="0"/>
              <a:t>žēlastībai</a:t>
            </a:r>
            <a:r>
              <a:rPr lang="lv-LV" sz="2800" dirty="0" smtClean="0"/>
              <a:t>, kas </a:t>
            </a:r>
            <a:r>
              <a:rPr lang="lv-LV" sz="2800" b="1" dirty="0" smtClean="0"/>
              <a:t>brīva no sajūtām</a:t>
            </a:r>
            <a:r>
              <a:rPr lang="lv-LV" sz="2800" dirty="0" smtClean="0"/>
              <a:t>. </a:t>
            </a:r>
            <a:endParaRPr lang="lv-LV" sz="2800" dirty="0"/>
          </a:p>
        </p:txBody>
      </p:sp>
      <p:sp>
        <p:nvSpPr>
          <p:cNvPr id="5" name="Rectangle 2"/>
          <p:cNvSpPr>
            <a:spLocks noGrp="1" noChangeArrowheads="1"/>
          </p:cNvSpPr>
          <p:nvPr>
            <p:ph type="title" idx="4294967295"/>
          </p:nvPr>
        </p:nvSpPr>
        <p:spPr>
          <a:xfrm>
            <a:off x="0" y="0"/>
            <a:ext cx="9143999" cy="692696"/>
          </a:xfrm>
        </p:spPr>
        <p:txBody>
          <a:bodyPr/>
          <a:lstStyle/>
          <a:p>
            <a:pPr eaLnBrk="1" hangingPunct="1"/>
            <a:r>
              <a:rPr lang="lv-LV" sz="4000" b="1" dirty="0" smtClean="0">
                <a:solidFill>
                  <a:schemeClr val="tx1"/>
                </a:solidFill>
              </a:rPr>
              <a:t>Dievs ir labs neskatoties uz sajūtām</a:t>
            </a:r>
          </a:p>
        </p:txBody>
      </p:sp>
      <p:pic>
        <p:nvPicPr>
          <p:cNvPr id="26626" name="Picture 2" descr="The Wedding Feast at Cana- (John 2:1-12) – A Christian Magazine for Young  People"/>
          <p:cNvPicPr>
            <a:picLocks noChangeAspect="1" noChangeArrowheads="1"/>
          </p:cNvPicPr>
          <p:nvPr/>
        </p:nvPicPr>
        <p:blipFill>
          <a:blip r:embed="rId2" cstate="print"/>
          <a:srcRect/>
          <a:stretch>
            <a:fillRect/>
          </a:stretch>
        </p:blipFill>
        <p:spPr bwMode="auto">
          <a:xfrm>
            <a:off x="1403648" y="3874661"/>
            <a:ext cx="6480720" cy="298333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6626"/>
                                        </p:tgtEl>
                                        <p:attrNameLst>
                                          <p:attrName>style.visibility</p:attrName>
                                        </p:attrNameLst>
                                      </p:cBhvr>
                                      <p:to>
                                        <p:strVal val="visible"/>
                                      </p:to>
                                    </p:set>
                                    <p:animEffect transition="in" filter="fade">
                                      <p:cBhvr>
                                        <p:cTn id="16" dur="2000"/>
                                        <p:tgtEl>
                                          <p:spTgt spid="2662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764704"/>
            <a:ext cx="9467850" cy="1052513"/>
          </a:xfrm>
        </p:spPr>
        <p:txBody>
          <a:bodyPr/>
          <a:lstStyle/>
          <a:p>
            <a:pPr algn="just" eaLnBrk="1" hangingPunct="1">
              <a:lnSpc>
                <a:spcPct val="80000"/>
              </a:lnSpc>
              <a:buFontTx/>
              <a:buNone/>
            </a:pPr>
            <a:r>
              <a:rPr lang="lv-LV" sz="2000" i="1" dirty="0" smtClean="0"/>
              <a:t>     </a:t>
            </a:r>
            <a:r>
              <a:rPr lang="lv-LV" sz="2800" i="1" dirty="0" smtClean="0"/>
              <a:t>5 Viņa māte saka sulaiņiem: "Ko Viņš jums teiks, to dariet!"</a:t>
            </a:r>
            <a:endParaRPr lang="lv-LV" sz="2600" dirty="0" smtClean="0"/>
          </a:p>
        </p:txBody>
      </p:sp>
      <p:sp>
        <p:nvSpPr>
          <p:cNvPr id="6" name="Rectangle 5"/>
          <p:cNvSpPr>
            <a:spLocks noChangeArrowheads="1"/>
          </p:cNvSpPr>
          <p:nvPr/>
        </p:nvSpPr>
        <p:spPr bwMode="auto">
          <a:xfrm>
            <a:off x="0" y="1556792"/>
            <a:ext cx="5220072" cy="5139869"/>
          </a:xfrm>
          <a:prstGeom prst="rect">
            <a:avLst/>
          </a:prstGeom>
          <a:noFill/>
          <a:ln w="9525">
            <a:noFill/>
            <a:miter lim="800000"/>
            <a:headEnd/>
            <a:tailEnd/>
          </a:ln>
        </p:spPr>
        <p:txBody>
          <a:bodyPr wrap="square">
            <a:spAutoFit/>
          </a:bodyPr>
          <a:lstStyle/>
          <a:p>
            <a:pPr>
              <a:spcBef>
                <a:spcPts val="1200"/>
              </a:spcBef>
              <a:buFontTx/>
              <a:buChar char="•"/>
            </a:pPr>
            <a:r>
              <a:rPr lang="lv-LV" sz="2800" dirty="0" smtClean="0"/>
              <a:t>“</a:t>
            </a:r>
            <a:r>
              <a:rPr lang="lv-LV" sz="2800" i="1" dirty="0" smtClean="0"/>
              <a:t>Ko Viņš teiks, to dariet</a:t>
            </a:r>
            <a:r>
              <a:rPr lang="lv-LV" sz="2800" dirty="0" smtClean="0"/>
              <a:t>” būtu jābūt visu kr</a:t>
            </a:r>
            <a:r>
              <a:rPr lang="lv-LV" sz="2800" b="1" dirty="0" smtClean="0"/>
              <a:t>istiešu ierastajiem vārdiem</a:t>
            </a:r>
            <a:r>
              <a:rPr lang="lv-LV" sz="2800" dirty="0" smtClean="0"/>
              <a:t>, kas </a:t>
            </a:r>
            <a:r>
              <a:rPr lang="lv-LV" sz="2800" b="1" dirty="0" smtClean="0"/>
              <a:t>satriec</a:t>
            </a:r>
            <a:r>
              <a:rPr lang="lv-LV" sz="2800" dirty="0" smtClean="0"/>
              <a:t> visas </a:t>
            </a:r>
            <a:r>
              <a:rPr lang="lv-LV" sz="2800" b="1" dirty="0" smtClean="0"/>
              <a:t>cilvēku mācības</a:t>
            </a:r>
            <a:r>
              <a:rPr lang="lv-LV" sz="2800" dirty="0" smtClean="0"/>
              <a:t>, visu, kas nenāk no </a:t>
            </a:r>
            <a:r>
              <a:rPr lang="lv-LV" sz="2800" b="1" dirty="0" smtClean="0"/>
              <a:t>Kristus vārda</a:t>
            </a:r>
            <a:r>
              <a:rPr lang="lv-LV" sz="2800" dirty="0" smtClean="0"/>
              <a:t>.</a:t>
            </a:r>
          </a:p>
          <a:p>
            <a:pPr>
              <a:spcBef>
                <a:spcPts val="1200"/>
              </a:spcBef>
              <a:buFontTx/>
              <a:buChar char="•"/>
            </a:pPr>
            <a:r>
              <a:rPr lang="lv-LV" sz="2800" dirty="0" smtClean="0"/>
              <a:t>Citiem vārdiem sakot: </a:t>
            </a:r>
            <a:r>
              <a:rPr lang="lv-LV" sz="2800" b="1" dirty="0" smtClean="0"/>
              <a:t>Nedariet</a:t>
            </a:r>
            <a:r>
              <a:rPr lang="lv-LV" sz="2800" dirty="0" smtClean="0"/>
              <a:t> neko citu, kas nav </a:t>
            </a:r>
            <a:r>
              <a:rPr lang="lv-LV" sz="2800" b="1" dirty="0" smtClean="0"/>
              <a:t>saskaņots ar Jēzu Kristu</a:t>
            </a:r>
            <a:r>
              <a:rPr lang="lv-LV" sz="2800" dirty="0" smtClean="0"/>
              <a:t>.</a:t>
            </a:r>
          </a:p>
          <a:p>
            <a:pPr>
              <a:spcBef>
                <a:spcPts val="1200"/>
              </a:spcBef>
              <a:buFontTx/>
              <a:buChar char="•"/>
            </a:pPr>
            <a:r>
              <a:rPr lang="lv-LV" sz="2800" dirty="0" smtClean="0"/>
              <a:t>Vai mēs visus </a:t>
            </a:r>
            <a:r>
              <a:rPr lang="lv-LV" sz="2800" b="1" dirty="0" smtClean="0"/>
              <a:t>darbus pārbaudām</a:t>
            </a:r>
            <a:r>
              <a:rPr lang="lv-LV" sz="2800" dirty="0" smtClean="0"/>
              <a:t> svēto rakstu gaismā? </a:t>
            </a:r>
            <a:endParaRPr lang="en-US" sz="2800" dirty="0"/>
          </a:p>
        </p:txBody>
      </p:sp>
      <p:sp>
        <p:nvSpPr>
          <p:cNvPr id="8" name="Rectangle 2"/>
          <p:cNvSpPr>
            <a:spLocks noGrp="1" noChangeArrowheads="1"/>
          </p:cNvSpPr>
          <p:nvPr>
            <p:ph type="title" idx="4294967295"/>
          </p:nvPr>
        </p:nvSpPr>
        <p:spPr>
          <a:xfrm>
            <a:off x="0" y="0"/>
            <a:ext cx="9143999" cy="850900"/>
          </a:xfrm>
        </p:spPr>
        <p:txBody>
          <a:bodyPr/>
          <a:lstStyle/>
          <a:p>
            <a:pPr eaLnBrk="1" hangingPunct="1"/>
            <a:r>
              <a:rPr lang="lv-LV" sz="4000" b="1" dirty="0" smtClean="0">
                <a:solidFill>
                  <a:schemeClr val="tx1"/>
                </a:solidFill>
              </a:rPr>
              <a:t>Darīt Jēzus vadībā</a:t>
            </a:r>
          </a:p>
        </p:txBody>
      </p:sp>
      <p:sp>
        <p:nvSpPr>
          <p:cNvPr id="5122" name="AutoShape 2" descr="THE MARRIAGE FEAST AT CAN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THE MARRIAGE FEAST AT CAN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5" name="Picture 5"/>
          <p:cNvPicPr>
            <a:picLocks noChangeAspect="1" noChangeArrowheads="1"/>
          </p:cNvPicPr>
          <p:nvPr/>
        </p:nvPicPr>
        <p:blipFill>
          <a:blip r:embed="rId2" cstate="print"/>
          <a:srcRect/>
          <a:stretch>
            <a:fillRect/>
          </a:stretch>
        </p:blipFill>
        <p:spPr bwMode="auto">
          <a:xfrm>
            <a:off x="5004048" y="1603445"/>
            <a:ext cx="4139952" cy="46064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5"/>
                                        </p:tgtEl>
                                        <p:attrNameLst>
                                          <p:attrName>style.visibility</p:attrName>
                                        </p:attrNameLst>
                                      </p:cBhvr>
                                      <p:to>
                                        <p:strVal val="visible"/>
                                      </p:to>
                                    </p:set>
                                    <p:animEffect transition="in" filter="fade">
                                      <p:cBhvr>
                                        <p:cTn id="16" dur="2000"/>
                                        <p:tgtEl>
                                          <p:spTgt spid="5125"/>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4544" y="576287"/>
            <a:ext cx="9468544" cy="1052513"/>
          </a:xfrm>
        </p:spPr>
        <p:txBody>
          <a:bodyPr/>
          <a:lstStyle/>
          <a:p>
            <a:r>
              <a:rPr lang="lv-LV" sz="2800" i="1" dirty="0" smtClean="0"/>
              <a:t>6 Bet tur stāvēja seši akmens </a:t>
            </a:r>
            <a:r>
              <a:rPr lang="lv-LV" sz="2800" i="1" dirty="0" err="1" smtClean="0"/>
              <a:t>ūdenstrauki</a:t>
            </a:r>
            <a:r>
              <a:rPr lang="lv-LV" sz="2800" i="1" dirty="0" smtClean="0"/>
              <a:t> </a:t>
            </a:r>
            <a:r>
              <a:rPr lang="lv-LV" sz="2800" i="1" dirty="0" smtClean="0"/>
              <a:t>... </a:t>
            </a:r>
            <a:r>
              <a:rPr lang="lv-LV" sz="2800" i="1" dirty="0" smtClean="0"/>
              <a:t>7 Jēzus saka viņiem: "Piepildiet traukus ar ūdeni!" Un tie tos piepildīja līdz malai</a:t>
            </a:r>
            <a:r>
              <a:rPr lang="lv-LV" sz="2800" i="1" dirty="0" smtClean="0"/>
              <a:t>... 9 </a:t>
            </a:r>
            <a:r>
              <a:rPr lang="lv-LV" sz="2800" i="1" dirty="0" smtClean="0"/>
              <a:t>ūdeni, kas bija kļuvis par vīnu</a:t>
            </a:r>
            <a:endParaRPr lang="en-US" sz="2600" dirty="0" smtClean="0"/>
          </a:p>
        </p:txBody>
      </p:sp>
      <p:sp>
        <p:nvSpPr>
          <p:cNvPr id="5" name="Rectangle 2"/>
          <p:cNvSpPr>
            <a:spLocks noGrp="1" noChangeArrowheads="1"/>
          </p:cNvSpPr>
          <p:nvPr>
            <p:ph type="title" idx="4294967295"/>
          </p:nvPr>
        </p:nvSpPr>
        <p:spPr>
          <a:xfrm>
            <a:off x="0" y="0"/>
            <a:ext cx="9144000" cy="620688"/>
          </a:xfrm>
        </p:spPr>
        <p:txBody>
          <a:bodyPr/>
          <a:lstStyle/>
          <a:p>
            <a:pPr eaLnBrk="1" hangingPunct="1"/>
            <a:r>
              <a:rPr lang="lv-LV" sz="4000" b="1" dirty="0" smtClean="0">
                <a:solidFill>
                  <a:schemeClr val="tx1"/>
                </a:solidFill>
              </a:rPr>
              <a:t>Viss der, bet nekas nedrīkst kalpināt</a:t>
            </a:r>
            <a:endParaRPr lang="lv-LV" sz="4000" b="1" dirty="0" smtClean="0">
              <a:solidFill>
                <a:schemeClr val="tx1"/>
              </a:solidFill>
            </a:endParaRPr>
          </a:p>
        </p:txBody>
      </p:sp>
      <p:pic>
        <p:nvPicPr>
          <p:cNvPr id="6" name="Picture 5"/>
          <p:cNvPicPr>
            <a:picLocks noChangeAspect="1" noChangeArrowheads="1"/>
          </p:cNvPicPr>
          <p:nvPr/>
        </p:nvPicPr>
        <p:blipFill>
          <a:blip r:embed="rId2" cstate="print"/>
          <a:srcRect r="12966"/>
          <a:stretch>
            <a:fillRect/>
          </a:stretch>
        </p:blipFill>
        <p:spPr bwMode="auto">
          <a:xfrm>
            <a:off x="3995936" y="2348880"/>
            <a:ext cx="4824536" cy="4320480"/>
          </a:xfrm>
          <a:prstGeom prst="rect">
            <a:avLst/>
          </a:prstGeom>
          <a:ln>
            <a:noFill/>
          </a:ln>
          <a:effectLst>
            <a:softEdge rad="112500"/>
          </a:effectLst>
        </p:spPr>
      </p:pic>
      <p:sp>
        <p:nvSpPr>
          <p:cNvPr id="8" name="Rectangle 7"/>
          <p:cNvSpPr>
            <a:spLocks noChangeArrowheads="1"/>
          </p:cNvSpPr>
          <p:nvPr/>
        </p:nvSpPr>
        <p:spPr bwMode="auto">
          <a:xfrm>
            <a:off x="-36512" y="1897668"/>
            <a:ext cx="9144000" cy="523220"/>
          </a:xfrm>
          <a:prstGeom prst="rect">
            <a:avLst/>
          </a:prstGeom>
          <a:noFill/>
          <a:ln w="9525">
            <a:noFill/>
            <a:miter lim="800000"/>
            <a:headEnd/>
            <a:tailEnd/>
          </a:ln>
        </p:spPr>
        <p:txBody>
          <a:bodyPr wrap="square">
            <a:spAutoFit/>
          </a:bodyPr>
          <a:lstStyle/>
          <a:p>
            <a:pPr>
              <a:buFontTx/>
              <a:buChar char="•"/>
            </a:pPr>
            <a:r>
              <a:rPr lang="lv-LV" sz="2800" dirty="0"/>
              <a:t>Vīna </a:t>
            </a:r>
            <a:r>
              <a:rPr lang="lv-LV" sz="2800" b="1" dirty="0"/>
              <a:t>daudzums</a:t>
            </a:r>
            <a:r>
              <a:rPr lang="lv-LV" sz="2800" dirty="0"/>
              <a:t>: 6 ūdens </a:t>
            </a:r>
            <a:r>
              <a:rPr lang="lv-LV" sz="2800" b="1" dirty="0"/>
              <a:t>trauki </a:t>
            </a:r>
            <a:r>
              <a:rPr lang="lv-LV" sz="2800" dirty="0"/>
              <a:t>~</a:t>
            </a:r>
            <a:r>
              <a:rPr lang="lv-LV" sz="2800" b="1" dirty="0" smtClean="0"/>
              <a:t>450-600 litri </a:t>
            </a:r>
            <a:r>
              <a:rPr lang="lv-LV" sz="2800" b="1" dirty="0"/>
              <a:t>vīna</a:t>
            </a:r>
            <a:r>
              <a:rPr lang="lv-LV" sz="2800" dirty="0"/>
              <a:t>.</a:t>
            </a:r>
            <a:endParaRPr lang="lv-LV" sz="2800" b="1" dirty="0"/>
          </a:p>
        </p:txBody>
      </p:sp>
      <p:sp>
        <p:nvSpPr>
          <p:cNvPr id="9" name="Rectangle 8"/>
          <p:cNvSpPr>
            <a:spLocks noChangeArrowheads="1"/>
          </p:cNvSpPr>
          <p:nvPr/>
        </p:nvSpPr>
        <p:spPr bwMode="auto">
          <a:xfrm>
            <a:off x="0" y="2480697"/>
            <a:ext cx="4067944" cy="4401205"/>
          </a:xfrm>
          <a:prstGeom prst="rect">
            <a:avLst/>
          </a:prstGeom>
          <a:noFill/>
          <a:ln w="9525">
            <a:noFill/>
            <a:miter lim="800000"/>
            <a:headEnd/>
            <a:tailEnd/>
          </a:ln>
        </p:spPr>
        <p:txBody>
          <a:bodyPr wrap="square">
            <a:spAutoFit/>
          </a:bodyPr>
          <a:lstStyle/>
          <a:p>
            <a:pPr>
              <a:buFontTx/>
              <a:buChar char="•"/>
            </a:pPr>
            <a:r>
              <a:rPr lang="lv-LV" sz="2800" b="1" dirty="0" smtClean="0"/>
              <a:t>Trakākais</a:t>
            </a:r>
            <a:r>
              <a:rPr lang="lv-LV" sz="2800" dirty="0" smtClean="0"/>
              <a:t> ko mēs no šīs vietas varētu </a:t>
            </a:r>
            <a:r>
              <a:rPr lang="lv-LV" sz="2800" b="1" dirty="0" smtClean="0"/>
              <a:t>izsecināt</a:t>
            </a:r>
            <a:r>
              <a:rPr lang="lv-LV" sz="2800" dirty="0" smtClean="0"/>
              <a:t>, ka </a:t>
            </a:r>
            <a:r>
              <a:rPr lang="lv-LV" sz="2800" b="1" dirty="0" smtClean="0"/>
              <a:t>Jēzus</a:t>
            </a:r>
            <a:r>
              <a:rPr lang="lv-LV" sz="2800" dirty="0" smtClean="0"/>
              <a:t> </a:t>
            </a:r>
            <a:r>
              <a:rPr lang="lv-LV" sz="2800" b="1" dirty="0" smtClean="0"/>
              <a:t>veicina</a:t>
            </a:r>
            <a:r>
              <a:rPr lang="lv-LV" sz="2800" dirty="0" smtClean="0"/>
              <a:t> </a:t>
            </a:r>
            <a:r>
              <a:rPr lang="lv-LV" sz="2800" b="1" dirty="0" smtClean="0"/>
              <a:t>piedzeršanos</a:t>
            </a:r>
            <a:r>
              <a:rPr lang="lv-LV" sz="2800" dirty="0" smtClean="0"/>
              <a:t>.</a:t>
            </a:r>
            <a:endParaRPr lang="lv-LV" sz="2800" b="1" dirty="0" smtClean="0"/>
          </a:p>
          <a:p>
            <a:pPr>
              <a:buFontTx/>
              <a:buChar char="•"/>
            </a:pPr>
            <a:endParaRPr lang="lv-LV" sz="2800" dirty="0" smtClean="0"/>
          </a:p>
          <a:p>
            <a:pPr>
              <a:buFontTx/>
              <a:buChar char="•"/>
            </a:pPr>
            <a:r>
              <a:rPr lang="lv-LV" sz="2800" dirty="0" smtClean="0"/>
              <a:t>Ja </a:t>
            </a:r>
            <a:r>
              <a:rPr lang="lv-LV" sz="2800" b="1" dirty="0" smtClean="0"/>
              <a:t>kāzās</a:t>
            </a:r>
            <a:r>
              <a:rPr lang="lv-LV" sz="2800" dirty="0" smtClean="0"/>
              <a:t> būtu kāds </a:t>
            </a:r>
            <a:r>
              <a:rPr lang="lv-LV" sz="2800" b="1" dirty="0" smtClean="0"/>
              <a:t>alkohola</a:t>
            </a:r>
            <a:r>
              <a:rPr lang="lv-LV" sz="2800" dirty="0" smtClean="0"/>
              <a:t> </a:t>
            </a:r>
            <a:r>
              <a:rPr lang="lv-LV" sz="2800" b="1" dirty="0" smtClean="0"/>
              <a:t>atkarīgais,</a:t>
            </a:r>
            <a:r>
              <a:rPr lang="lv-LV" sz="2800" dirty="0" smtClean="0"/>
              <a:t> </a:t>
            </a:r>
            <a:r>
              <a:rPr lang="lv-LV" sz="2800" b="1" dirty="0" smtClean="0"/>
              <a:t>žūpa</a:t>
            </a:r>
            <a:r>
              <a:rPr lang="lv-LV" sz="2800" dirty="0" smtClean="0"/>
              <a:t>, </a:t>
            </a:r>
            <a:r>
              <a:rPr lang="lv-LV" sz="2800" b="1" dirty="0" smtClean="0"/>
              <a:t>Jēzus</a:t>
            </a:r>
            <a:r>
              <a:rPr lang="lv-LV" sz="2800" dirty="0" smtClean="0"/>
              <a:t> nebūtu devis tiem tik </a:t>
            </a:r>
            <a:r>
              <a:rPr lang="lv-LV" sz="2800" b="1" dirty="0" smtClean="0"/>
              <a:t>daudz vīna</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9">
                                            <p:txEl>
                                              <p:pRg st="2" end="2"/>
                                            </p:txEl>
                                          </p:spTgt>
                                        </p:tgtEl>
                                        <p:attrNameLst>
                                          <p:attrName>style.visibility</p:attrName>
                                        </p:attrNameLst>
                                      </p:cBhvr>
                                      <p:to>
                                        <p:strVal val="visible"/>
                                      </p:to>
                                    </p:set>
                                    <p:anim calcmode="lin" valueType="num">
                                      <p:cBhvr additive="base">
                                        <p:cTn id="30"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4140</TotalTime>
  <Words>947</Words>
  <Application>Microsoft Office PowerPoint</Application>
  <PresentationFormat>On-screen Show (4:3)</PresentationFormat>
  <Paragraphs>74</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Jņ.2:1-11 Jēzus 1.brīnums</vt:lpstr>
      <vt:lpstr>Jņ.2:1-11 Jēzus 1.brīnums</vt:lpstr>
      <vt:lpstr>Ko mums māca Jēzus 1.brīnums kāzās? </vt:lpstr>
      <vt:lpstr>Laulība</vt:lpstr>
      <vt:lpstr>Dievs ļauj piedzīvot trūkumu</vt:lpstr>
      <vt:lpstr>Dievs uzreiz neatbild</vt:lpstr>
      <vt:lpstr>Dievs ir labs neskatoties uz sajūtām</vt:lpstr>
      <vt:lpstr>Darīt Jēzus vadībā</vt:lpstr>
      <vt:lpstr>Viss der, bet nekas nedrīkst kalpināt</vt:lpstr>
      <vt:lpstr>Alkohols</vt:lpstr>
      <vt:lpstr>Katram savs kārdinājums</vt:lpstr>
      <vt:lpstr>Kā cīnīties ar atkarību?</vt:lpstr>
      <vt:lpstr>Dieva svētība</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78</cp:revision>
  <dcterms:created xsi:type="dcterms:W3CDTF">2010-10-07T14:46:11Z</dcterms:created>
  <dcterms:modified xsi:type="dcterms:W3CDTF">2023-01-15T11:31:07Z</dcterms:modified>
</cp:coreProperties>
</file>