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58" r:id="rId3"/>
    <p:sldId id="285" r:id="rId4"/>
    <p:sldId id="291" r:id="rId5"/>
    <p:sldId id="295" r:id="rId6"/>
    <p:sldId id="292" r:id="rId7"/>
    <p:sldId id="289" r:id="rId8"/>
    <p:sldId id="293" r:id="rId9"/>
    <p:sldId id="294" r:id="rId10"/>
    <p:sldId id="290" r:id="rId11"/>
    <p:sldId id="296" r:id="rId12"/>
    <p:sldId id="261" r:id="rId13"/>
    <p:sldId id="297" r:id="rId14"/>
    <p:sldId id="279" r:id="rId15"/>
    <p:sldId id="272" r:id="rId16"/>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88" d="100"/>
          <a:sy n="88" d="100"/>
        </p:scale>
        <p:origin x="108" y="6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F91F76E-99B3-4435-8314-93507E4887F8}"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F0B350C-F0FB-469D-9CE1-2C98F3F6A792}"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081EB4A-DB7B-4C22-85F6-013547DA1BFB}"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0"/>
          <p:cNvSpPr>
            <a:spLocks noGrp="1" noChangeArrowheads="1"/>
          </p:cNvSpPr>
          <p:nvPr>
            <p:ph type="dt" sz="half" idx="10"/>
          </p:nvPr>
        </p:nvSpPr>
        <p:spPr/>
        <p:txBody>
          <a:bodyPr/>
          <a:lstStyle>
            <a:lvl1pPr>
              <a:defRPr/>
            </a:lvl1pPr>
          </a:lstStyle>
          <a:p>
            <a:pPr>
              <a:defRPr/>
            </a:pPr>
            <a:fld id="{7A2C4C8D-FEFA-4EDB-828F-CF447A2837AA}" type="datetime1">
              <a:rPr lang="lv-LV"/>
              <a:pPr>
                <a:defRPr/>
              </a:pPr>
              <a:t>21.03.2024</a:t>
            </a:fld>
            <a:endParaRPr lang="lv-LV"/>
          </a:p>
        </p:txBody>
      </p:sp>
      <p:sp>
        <p:nvSpPr>
          <p:cNvPr id="7" name="Rectangle 41"/>
          <p:cNvSpPr>
            <a:spLocks noGrp="1" noChangeArrowheads="1"/>
          </p:cNvSpPr>
          <p:nvPr>
            <p:ph type="ftr" sz="quarter" idx="11"/>
          </p:nvPr>
        </p:nvSpPr>
        <p:spPr/>
        <p:txBody>
          <a:bodyPr/>
          <a:lstStyle>
            <a:lvl1pPr>
              <a:defRPr/>
            </a:lvl1pPr>
          </a:lstStyle>
          <a:p>
            <a:pPr>
              <a:defRPr/>
            </a:pPr>
            <a:endParaRPr lang="lv-LV"/>
          </a:p>
        </p:txBody>
      </p:sp>
      <p:sp>
        <p:nvSpPr>
          <p:cNvPr id="8" name="Rectangle 42"/>
          <p:cNvSpPr>
            <a:spLocks noGrp="1" noChangeArrowheads="1"/>
          </p:cNvSpPr>
          <p:nvPr>
            <p:ph type="sldNum" sz="quarter" idx="12"/>
          </p:nvPr>
        </p:nvSpPr>
        <p:spPr/>
        <p:txBody>
          <a:bodyPr/>
          <a:lstStyle>
            <a:lvl1pPr>
              <a:defRPr/>
            </a:lvl1pPr>
          </a:lstStyle>
          <a:p>
            <a:pPr>
              <a:defRPr/>
            </a:pPr>
            <a:fld id="{CE65C3C3-0F9C-4F25-92AB-7AC38148A74B}" type="slidenum">
              <a:rPr lang="en-US"/>
              <a:pPr>
                <a:defRPr/>
              </a:pPr>
              <a:t>‹#›</a:t>
            </a:fld>
            <a:endParaRPr lang="en-US"/>
          </a:p>
        </p:txBody>
      </p:sp>
    </p:spTree>
    <p:extLst>
      <p:ext uri="{BB962C8B-B14F-4D97-AF65-F5344CB8AC3E}">
        <p14:creationId xmlns:p14="http://schemas.microsoft.com/office/powerpoint/2010/main" val="1820093152"/>
      </p:ext>
    </p:extLst>
  </p:cSld>
  <p:clrMapOvr>
    <a:masterClrMapping/>
  </p:clrMapOvr>
  <p:transition spd="slow">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C0A48C1-5587-4338-B506-F6BB3E2C0857}"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6D857AB-876B-4C96-BF5D-564C343D28EB}"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323508A-89FE-4141-901B-032C037563F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D7130192-96AC-4D58-AE85-E68B58F84E85}"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AAA38561-4CAB-43F0-AC8B-07BE360D0200}"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931EC740-45CC-451E-9A17-AB5C1F9BCAFA}"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0EE4718-134F-4DA1-801E-AC46379C29D8}"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A0CC2FB-75C4-4B50-9524-0EC19AD3742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45BE964A-985E-4BBB-A7C0-868DBBBB067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dirty="0" smtClean="0">
                <a:solidFill>
                  <a:schemeClr val="tx1"/>
                </a:solidFill>
              </a:rPr>
              <a:t>Lk.19:28-38 Pūpolsvētdiena</a:t>
            </a:r>
          </a:p>
        </p:txBody>
      </p:sp>
      <p:pic>
        <p:nvPicPr>
          <p:cNvPr id="2051"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24.mar.2024.</a:t>
            </a:r>
            <a:endParaRPr lang="lv-LV" sz="2000" dirty="0"/>
          </a:p>
        </p:txBody>
      </p:sp>
      <p:pic>
        <p:nvPicPr>
          <p:cNvPr id="2055" name="Picture 7"/>
          <p:cNvPicPr>
            <a:picLocks noChangeAspect="1" noChangeArrowheads="1"/>
          </p:cNvPicPr>
          <p:nvPr/>
        </p:nvPicPr>
        <p:blipFill>
          <a:blip r:embed="rId3" cstate="print"/>
          <a:srcRect/>
          <a:stretch>
            <a:fillRect/>
          </a:stretch>
        </p:blipFill>
        <p:spPr bwMode="auto">
          <a:xfrm>
            <a:off x="642910" y="1247987"/>
            <a:ext cx="8072494" cy="5610013"/>
          </a:xfrm>
          <a:prstGeom prst="rect">
            <a:avLst/>
          </a:prstGeom>
          <a:ln>
            <a:noFill/>
          </a:ln>
          <a:effectLst>
            <a:softEdge rad="112500"/>
          </a:effectLst>
        </p:spPr>
      </p:pic>
      <p:sp>
        <p:nvSpPr>
          <p:cNvPr id="2054"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a:t>
            </a:r>
            <a:r>
              <a:rPr lang="lv-LV" sz="2000" b="1" dirty="0" err="1">
                <a:latin typeface="Verdana" pitchFamily="34" charset="0"/>
              </a:rPr>
              <a:t>Otomers</a:t>
            </a:r>
            <a:endParaRPr lang="lv-LV" sz="2000" b="1" dirty="0">
              <a:latin typeface="Verdan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ttēls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40768"/>
            <a:ext cx="9144000" cy="5517232"/>
          </a:xfrm>
          <a:prstGeom prst="rect">
            <a:avLst/>
          </a:prstGeom>
        </p:spPr>
      </p:pic>
      <p:sp>
        <p:nvSpPr>
          <p:cNvPr id="10244" name="Rectangle 3"/>
          <p:cNvSpPr>
            <a:spLocks noGrp="1" noChangeArrowheads="1"/>
          </p:cNvSpPr>
          <p:nvPr>
            <p:ph type="body" idx="1"/>
          </p:nvPr>
        </p:nvSpPr>
        <p:spPr>
          <a:xfrm>
            <a:off x="0" y="0"/>
            <a:ext cx="9144000" cy="1081088"/>
          </a:xfrm>
        </p:spPr>
        <p:txBody>
          <a:bodyPr/>
          <a:lstStyle/>
          <a:p>
            <a:pPr marL="0" indent="0" algn="just">
              <a:spcBef>
                <a:spcPct val="0"/>
              </a:spcBef>
              <a:buFontTx/>
              <a:buNone/>
            </a:pPr>
            <a:r>
              <a:rPr lang="lv-LV" sz="2800" i="1" dirty="0" smtClean="0"/>
              <a:t>37 Bet, kad Viņš tuvojās Eļļas kalna nogāzei, viss mācekļu pulks skaņā balsī priecīgi sāka slavēt Dievu par visiem brīnuma darbiem, kurus tie bija redzējuši</a:t>
            </a:r>
            <a:endParaRPr lang="en-US" sz="2600" i="1" dirty="0" smtClean="0"/>
          </a:p>
        </p:txBody>
      </p:sp>
      <p:sp>
        <p:nvSpPr>
          <p:cNvPr id="5" name="Rounded Rectangle 4"/>
          <p:cNvSpPr/>
          <p:nvPr/>
        </p:nvSpPr>
        <p:spPr>
          <a:xfrm>
            <a:off x="5220072" y="1268760"/>
            <a:ext cx="324036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Jēzus ir mūsu slavas cienīgs</a:t>
            </a:r>
            <a:endParaRPr lang="en-US" sz="3600" dirty="0"/>
          </a:p>
        </p:txBody>
      </p:sp>
      <p:sp>
        <p:nvSpPr>
          <p:cNvPr id="7" name="Rounded Rectangle 4"/>
          <p:cNvSpPr/>
          <p:nvPr/>
        </p:nvSpPr>
        <p:spPr>
          <a:xfrm>
            <a:off x="5076056" y="3284984"/>
            <a:ext cx="2808312"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Viņš ir mūsu glābējs</a:t>
            </a:r>
            <a:endParaRPr lang="en-US" sz="3600" dirty="0"/>
          </a:p>
        </p:txBody>
      </p:sp>
      <p:sp>
        <p:nvSpPr>
          <p:cNvPr id="8" name="Rounded Rectangle 4"/>
          <p:cNvSpPr/>
          <p:nvPr/>
        </p:nvSpPr>
        <p:spPr>
          <a:xfrm>
            <a:off x="5004048" y="5071492"/>
            <a:ext cx="3456384"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Kas izglābis mūsu dvēseles</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2000"/>
                                        <p:tgtEl>
                                          <p:spTgt spid="5"/>
                                        </p:tgtEl>
                                      </p:cBhvr>
                                    </p:animEffect>
                                  </p:childTnLst>
                                </p:cTn>
                              </p:par>
                            </p:childTnLst>
                          </p:cTn>
                        </p:par>
                        <p:par>
                          <p:cTn id="19" fill="hold">
                            <p:stCondLst>
                              <p:cond delay="3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2000"/>
                                        <p:tgtEl>
                                          <p:spTgt spid="7"/>
                                        </p:tgtEl>
                                      </p:cBhvr>
                                    </p:animEffect>
                                  </p:childTnLst>
                                </p:cTn>
                              </p:par>
                            </p:childTnLst>
                          </p:cTn>
                        </p:par>
                        <p:par>
                          <p:cTn id="23" fill="hold">
                            <p:stCondLst>
                              <p:cond delay="5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animBg="1"/>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ttēls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02912" y="2483038"/>
            <a:ext cx="5833283" cy="43749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050" name="Rectangle 2"/>
          <p:cNvSpPr>
            <a:spLocks noGrp="1" noChangeArrowheads="1"/>
          </p:cNvSpPr>
          <p:nvPr>
            <p:ph type="title"/>
          </p:nvPr>
        </p:nvSpPr>
        <p:spPr>
          <a:xfrm>
            <a:off x="539552" y="-27384"/>
            <a:ext cx="8229600" cy="764704"/>
          </a:xfrm>
        </p:spPr>
        <p:txBody>
          <a:bodyPr/>
          <a:lstStyle/>
          <a:p>
            <a:pPr eaLnBrk="1" hangingPunct="1"/>
            <a:r>
              <a:rPr lang="lv-LV" sz="4000" b="1" dirty="0" smtClean="0">
                <a:solidFill>
                  <a:schemeClr val="tx1"/>
                </a:solidFill>
              </a:rPr>
              <a:t>Kristieši = Ķēniņu bērni</a:t>
            </a:r>
          </a:p>
        </p:txBody>
      </p:sp>
      <p:sp>
        <p:nvSpPr>
          <p:cNvPr id="2051" name="Rectangle 3"/>
          <p:cNvSpPr>
            <a:spLocks noGrp="1" noChangeArrowheads="1"/>
          </p:cNvSpPr>
          <p:nvPr>
            <p:ph type="body" idx="1"/>
          </p:nvPr>
        </p:nvSpPr>
        <p:spPr>
          <a:xfrm>
            <a:off x="0" y="620688"/>
            <a:ext cx="9144000" cy="1176338"/>
          </a:xfrm>
        </p:spPr>
        <p:txBody>
          <a:bodyPr/>
          <a:lstStyle/>
          <a:p>
            <a:pPr marL="0" indent="0" algn="just">
              <a:spcBef>
                <a:spcPts val="0"/>
              </a:spcBef>
              <a:buFontTx/>
              <a:buNone/>
            </a:pPr>
            <a:r>
              <a:rPr lang="lv-LV" sz="2800" dirty="0" smtClean="0"/>
              <a:t>“</a:t>
            </a:r>
            <a:r>
              <a:rPr lang="lv-LV" sz="2800" i="1" dirty="0" smtClean="0"/>
              <a:t>Bet jūs esat izredzēta cilts, ķēnišķīgi priesteri, svēta tauta, Dieva īpašums, lai jūs paustu Tā varenos darbus, kas jūs ir aicinājis no tumsas Savā brīnišķīgajā gaismā</a:t>
            </a:r>
            <a:r>
              <a:rPr lang="lv-LV" sz="2800" dirty="0" smtClean="0"/>
              <a:t>.” (1.Pēt.2:9)</a:t>
            </a:r>
          </a:p>
        </p:txBody>
      </p:sp>
      <p:sp>
        <p:nvSpPr>
          <p:cNvPr id="2052"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sp>
        <p:nvSpPr>
          <p:cNvPr id="2054" name="Slide Number Placeholder 5"/>
          <p:cNvSpPr>
            <a:spLocks noGrp="1"/>
          </p:cNvSpPr>
          <p:nvPr>
            <p:ph type="sldNum" sz="quarter" idx="12"/>
          </p:nvPr>
        </p:nvSpPr>
        <p:spPr>
          <a:noFill/>
        </p:spPr>
        <p:txBody>
          <a:bodyPr/>
          <a:lstStyle/>
          <a:p>
            <a:fld id="{8C88742B-3F3E-41F3-8E90-9C19C780384F}" type="slidenum">
              <a:rPr lang="lv-LV" smtClean="0">
                <a:latin typeface="Arial" pitchFamily="34" charset="0"/>
              </a:rPr>
              <a:pPr/>
              <a:t>11</a:t>
            </a:fld>
            <a:endParaRPr lang="lv-LV" smtClean="0">
              <a:latin typeface="Arial" pitchFamily="34" charset="0"/>
            </a:endParaRPr>
          </a:p>
        </p:txBody>
      </p:sp>
      <p:sp>
        <p:nvSpPr>
          <p:cNvPr id="9" name="Rounded Rectangle 4"/>
          <p:cNvSpPr/>
          <p:nvPr/>
        </p:nvSpPr>
        <p:spPr>
          <a:xfrm>
            <a:off x="4983967" y="2000945"/>
            <a:ext cx="4104456"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Mēs esam debesu ķēniņa bērni</a:t>
            </a:r>
            <a:endParaRPr lang="en-US" sz="3600" dirty="0"/>
          </a:p>
        </p:txBody>
      </p:sp>
      <p:sp>
        <p:nvSpPr>
          <p:cNvPr id="11" name="Rounded Rectangle 4"/>
          <p:cNvSpPr/>
          <p:nvPr/>
        </p:nvSpPr>
        <p:spPr>
          <a:xfrm>
            <a:off x="219926" y="2719507"/>
            <a:ext cx="2808312"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Visaugstākā bērni</a:t>
            </a:r>
            <a:endParaRPr lang="en-US" sz="3600" dirty="0"/>
          </a:p>
        </p:txBody>
      </p:sp>
      <p:sp>
        <p:nvSpPr>
          <p:cNvPr id="12" name="Rounded Rectangle 4"/>
          <p:cNvSpPr/>
          <p:nvPr/>
        </p:nvSpPr>
        <p:spPr>
          <a:xfrm>
            <a:off x="107504" y="4509120"/>
            <a:ext cx="2592288" cy="18002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Viņš par mums rūpējas</a:t>
            </a:r>
            <a:endParaRPr lang="en-US" sz="3600" dirty="0"/>
          </a:p>
        </p:txBody>
      </p:sp>
      <p:sp>
        <p:nvSpPr>
          <p:cNvPr id="13" name="Rounded Rectangle 4"/>
          <p:cNvSpPr/>
          <p:nvPr/>
        </p:nvSpPr>
        <p:spPr>
          <a:xfrm>
            <a:off x="6228184" y="4149080"/>
            <a:ext cx="2664296" cy="21297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Viņš apsolījis mums mantojumu</a:t>
            </a:r>
            <a:endParaRPr lang="en-US" sz="3600" dirty="0"/>
          </a:p>
        </p:txBody>
      </p:sp>
    </p:spTree>
    <p:extLst>
      <p:ext uri="{BB962C8B-B14F-4D97-AF65-F5344CB8AC3E}">
        <p14:creationId xmlns:p14="http://schemas.microsoft.com/office/powerpoint/2010/main" val="2580184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2051">
                                            <p:txEl>
                                              <p:pRg st="0" end="0"/>
                                            </p:txEl>
                                          </p:spTgt>
                                        </p:tgtEl>
                                        <p:attrNameLst>
                                          <p:attrName>style.visibility</p:attrName>
                                        </p:attrNameLst>
                                      </p:cBhvr>
                                      <p:to>
                                        <p:strVal val="visible"/>
                                      </p:to>
                                    </p:set>
                                    <p:anim calcmode="lin" valueType="num">
                                      <p:cBhvr additive="base">
                                        <p:cTn id="18" dur="500" fill="hold"/>
                                        <p:tgtEl>
                                          <p:spTgt spid="2051">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051">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par>
                          <p:cTn id="32" fill="hold">
                            <p:stCondLst>
                              <p:cond delay="80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9" grpId="0" animBg="1"/>
      <p:bldP spid="11" grpId="0" animBg="1"/>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p:cNvPicPr>
            <a:picLocks noChangeAspect="1" noChangeArrowheads="1"/>
          </p:cNvPicPr>
          <p:nvPr/>
        </p:nvPicPr>
        <p:blipFill>
          <a:blip r:embed="rId2" cstate="print"/>
          <a:srcRect/>
          <a:stretch>
            <a:fillRect/>
          </a:stretch>
        </p:blipFill>
        <p:spPr bwMode="auto">
          <a:xfrm>
            <a:off x="683568" y="3068960"/>
            <a:ext cx="7308911" cy="3789040"/>
          </a:xfrm>
          <a:prstGeom prst="ellipse">
            <a:avLst/>
          </a:prstGeom>
          <a:ln>
            <a:noFill/>
          </a:ln>
          <a:effectLst>
            <a:softEdge rad="112500"/>
          </a:effectLst>
        </p:spPr>
      </p:pic>
      <p:sp>
        <p:nvSpPr>
          <p:cNvPr id="10244" name="Rectangle 3"/>
          <p:cNvSpPr>
            <a:spLocks noGrp="1" noChangeArrowheads="1"/>
          </p:cNvSpPr>
          <p:nvPr>
            <p:ph type="body" idx="1"/>
          </p:nvPr>
        </p:nvSpPr>
        <p:spPr>
          <a:xfrm>
            <a:off x="-1417" y="620688"/>
            <a:ext cx="9144000" cy="1081088"/>
          </a:xfrm>
        </p:spPr>
        <p:txBody>
          <a:bodyPr/>
          <a:lstStyle/>
          <a:p>
            <a:pPr marL="0" indent="0" algn="just">
              <a:spcBef>
                <a:spcPct val="0"/>
              </a:spcBef>
              <a:buFontTx/>
              <a:buNone/>
            </a:pPr>
            <a:r>
              <a:rPr lang="lv-LV" sz="2700" i="1" dirty="0" smtClean="0"/>
              <a:t>29 tad Viņš sūtīja divus no Saviem mācekļiem, 30 tiem sacīdams: "Ejiet uz to ciemu... tur jūs atradīsit piesietu ēzeļa kumeļu, uz kura vēl neviens cilvēks nav sēdējis. To atraisiet un atvediet šurp. 31 Un, ja kāds jums jautā, kāpēc jūs to atraisāt, tad atbildiet: Tam Kungam viņa vajag."</a:t>
            </a:r>
            <a:endParaRPr lang="en-US" sz="2700" dirty="0" smtClean="0"/>
          </a:p>
        </p:txBody>
      </p:sp>
      <p:sp>
        <p:nvSpPr>
          <p:cNvPr id="5" name="Rectangle 2"/>
          <p:cNvSpPr>
            <a:spLocks noGrp="1" noChangeArrowheads="1"/>
          </p:cNvSpPr>
          <p:nvPr>
            <p:ph type="title"/>
          </p:nvPr>
        </p:nvSpPr>
        <p:spPr>
          <a:xfrm>
            <a:off x="-1" y="-27384"/>
            <a:ext cx="9142583" cy="764704"/>
          </a:xfrm>
        </p:spPr>
        <p:txBody>
          <a:bodyPr/>
          <a:lstStyle/>
          <a:p>
            <a:pPr eaLnBrk="1" hangingPunct="1"/>
            <a:r>
              <a:rPr lang="lv-LV" sz="4000" b="1" dirty="0" smtClean="0">
                <a:solidFill>
                  <a:schemeClr val="tx1"/>
                </a:solidFill>
              </a:rPr>
              <a:t>Ķēniņu bērniem būs neērti uzdevumi</a:t>
            </a:r>
          </a:p>
        </p:txBody>
      </p:sp>
      <p:sp>
        <p:nvSpPr>
          <p:cNvPr id="6" name="Rounded Rectangle 4"/>
          <p:cNvSpPr/>
          <p:nvPr/>
        </p:nvSpPr>
        <p:spPr>
          <a:xfrm>
            <a:off x="6516216" y="2780928"/>
            <a:ext cx="2376264" cy="16561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Ārpus komforta zonas</a:t>
            </a:r>
            <a:endParaRPr lang="en-US" sz="3600" dirty="0"/>
          </a:p>
        </p:txBody>
      </p:sp>
      <p:sp>
        <p:nvSpPr>
          <p:cNvPr id="8" name="Rounded Rectangle 4"/>
          <p:cNvSpPr/>
          <p:nvPr/>
        </p:nvSpPr>
        <p:spPr>
          <a:xfrm>
            <a:off x="323528" y="2780928"/>
            <a:ext cx="5112568"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Tam Kungam to vajag!</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4102"/>
                                        </p:tgtEl>
                                        <p:attrNameLst>
                                          <p:attrName>style.visibility</p:attrName>
                                        </p:attrNameLst>
                                      </p:cBhvr>
                                      <p:to>
                                        <p:strVal val="visible"/>
                                      </p:to>
                                    </p:set>
                                    <p:animEffect transition="in" filter="fade">
                                      <p:cBhvr>
                                        <p:cTn id="16" dur="2000"/>
                                        <p:tgtEl>
                                          <p:spTgt spid="4102"/>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P spid="6"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793733"/>
          </a:xfrm>
        </p:spPr>
        <p:txBody>
          <a:bodyPr/>
          <a:lstStyle/>
          <a:p>
            <a:r>
              <a:rPr lang="lv-LV" b="1" dirty="0" smtClean="0"/>
              <a:t>Mūsu misijas uzdevums</a:t>
            </a:r>
            <a:endParaRPr lang="en-US" b="1" dirty="0"/>
          </a:p>
        </p:txBody>
      </p:sp>
      <p:sp>
        <p:nvSpPr>
          <p:cNvPr id="3" name="Text Placeholder 2"/>
          <p:cNvSpPr>
            <a:spLocks noGrp="1"/>
          </p:cNvSpPr>
          <p:nvPr>
            <p:ph type="body" sz="half" idx="1"/>
          </p:nvPr>
        </p:nvSpPr>
        <p:spPr>
          <a:xfrm>
            <a:off x="0" y="642918"/>
            <a:ext cx="9144000" cy="571504"/>
          </a:xfrm>
        </p:spPr>
        <p:txBody>
          <a:bodyPr>
            <a:noAutofit/>
          </a:bodyPr>
          <a:lstStyle/>
          <a:p>
            <a:pPr algn="ctr">
              <a:buNone/>
            </a:pPr>
            <a:r>
              <a:rPr lang="lv-LV" sz="2800" b="1" i="1" dirty="0" smtClean="0">
                <a:latin typeface="Arial" pitchFamily="34" charset="0"/>
                <a:cs typeface="Arial" pitchFamily="34" charset="0"/>
              </a:rPr>
              <a:t>“</a:t>
            </a:r>
            <a:r>
              <a:rPr lang="lv-LV" sz="2800" b="1" i="1" dirty="0" smtClean="0">
                <a:latin typeface="Arial" pitchFamily="34" charset="0"/>
                <a:cs typeface="Arial" pitchFamily="34" charset="0"/>
              </a:rPr>
              <a:t>Tāpēc ejiet un dariet par mācekļiem”</a:t>
            </a:r>
            <a:endParaRPr lang="en-US" sz="1400" dirty="0" smtClean="0">
              <a:latin typeface="Arial" pitchFamily="34" charset="0"/>
              <a:cs typeface="Arial" pitchFamily="34" charset="0"/>
            </a:endParaRPr>
          </a:p>
        </p:txBody>
      </p:sp>
      <p:pic>
        <p:nvPicPr>
          <p:cNvPr id="50178" name="Picture 2" descr="Image result for jesus make disciple"/>
          <p:cNvPicPr>
            <a:picLocks noChangeAspect="1" noChangeArrowheads="1"/>
          </p:cNvPicPr>
          <p:nvPr/>
        </p:nvPicPr>
        <p:blipFill>
          <a:blip r:embed="rId2"/>
          <a:srcRect/>
          <a:stretch>
            <a:fillRect/>
          </a:stretch>
        </p:blipFill>
        <p:spPr bwMode="auto">
          <a:xfrm>
            <a:off x="0" y="1142983"/>
            <a:ext cx="9144000" cy="5757209"/>
          </a:xfrm>
          <a:prstGeom prst="rect">
            <a:avLst/>
          </a:prstGeom>
          <a:ln>
            <a:noFill/>
          </a:ln>
          <a:effectLst>
            <a:softEdge rad="112500"/>
          </a:effectLst>
        </p:spPr>
      </p:pic>
    </p:spTree>
    <p:extLst>
      <p:ext uri="{BB962C8B-B14F-4D97-AF65-F5344CB8AC3E}">
        <p14:creationId xmlns:p14="http://schemas.microsoft.com/office/powerpoint/2010/main" val="449878553"/>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0178"/>
                                        </p:tgtEl>
                                        <p:attrNameLst>
                                          <p:attrName>style.visibility</p:attrName>
                                        </p:attrNameLst>
                                      </p:cBhvr>
                                      <p:to>
                                        <p:strVal val="visible"/>
                                      </p:to>
                                    </p:set>
                                    <p:animEffect transition="in" filter="fade">
                                      <p:cBhvr>
                                        <p:cTn id="17" dur="2000"/>
                                        <p:tgtEl>
                                          <p:spTgt spid="50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pic>
        <p:nvPicPr>
          <p:cNvPr id="4" name="Picture 5"/>
          <p:cNvPicPr>
            <a:picLocks noChangeAspect="1" noChangeArrowheads="1"/>
          </p:cNvPicPr>
          <p:nvPr/>
        </p:nvPicPr>
        <p:blipFill>
          <a:blip r:embed="rId2" cstate="print"/>
          <a:srcRect/>
          <a:stretch>
            <a:fillRect/>
          </a:stretch>
        </p:blipFill>
        <p:spPr bwMode="auto">
          <a:xfrm flipH="1">
            <a:off x="3131840" y="908720"/>
            <a:ext cx="6012160" cy="5565926"/>
          </a:xfrm>
          <a:prstGeom prst="rect">
            <a:avLst/>
          </a:prstGeom>
          <a:ln>
            <a:noFill/>
          </a:ln>
          <a:effectLst>
            <a:softEdge rad="112500"/>
          </a:effectLst>
        </p:spPr>
      </p:pic>
      <p:sp>
        <p:nvSpPr>
          <p:cNvPr id="5" name="Rounded Rectangle 4"/>
          <p:cNvSpPr/>
          <p:nvPr/>
        </p:nvSpPr>
        <p:spPr>
          <a:xfrm>
            <a:off x="251520" y="921831"/>
            <a:ext cx="4824536"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Jēzus ir Kungu Kungs un Ķēniņu Ķēniņš</a:t>
            </a:r>
            <a:endParaRPr lang="en-US" sz="3600" dirty="0"/>
          </a:p>
        </p:txBody>
      </p:sp>
      <p:sp>
        <p:nvSpPr>
          <p:cNvPr id="6" name="Rounded Rectangle 5"/>
          <p:cNvSpPr/>
          <p:nvPr/>
        </p:nvSpPr>
        <p:spPr>
          <a:xfrm>
            <a:off x="251520" y="2433999"/>
            <a:ext cx="4824536"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Viņš valda pār dzīviem un mirušiem</a:t>
            </a:r>
            <a:endParaRPr lang="en-US" sz="3600" dirty="0"/>
          </a:p>
        </p:txBody>
      </p:sp>
      <p:sp>
        <p:nvSpPr>
          <p:cNvPr id="8" name="Rounded Rectangle 5"/>
          <p:cNvSpPr/>
          <p:nvPr/>
        </p:nvSpPr>
        <p:spPr>
          <a:xfrm>
            <a:off x="539552" y="3789040"/>
            <a:ext cx="4090851" cy="160297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Viņam mums būs jādot atskaite par savu dzīvi</a:t>
            </a:r>
            <a:endParaRPr lang="en-US" sz="3600" dirty="0"/>
          </a:p>
        </p:txBody>
      </p:sp>
      <p:sp>
        <p:nvSpPr>
          <p:cNvPr id="9" name="Rounded Rectangle 5"/>
          <p:cNvSpPr/>
          <p:nvPr/>
        </p:nvSpPr>
        <p:spPr>
          <a:xfrm>
            <a:off x="1259632" y="5629164"/>
            <a:ext cx="6395107" cy="86977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Viņš ir mūsu glābējs!</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6" grpId="0" animBg="1"/>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921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8827"/>
            <a:ext cx="8175625" cy="1071563"/>
          </a:xfrm>
        </p:spPr>
        <p:txBody>
          <a:bodyPr/>
          <a:lstStyle/>
          <a:p>
            <a:pPr eaLnBrk="1" hangingPunct="1"/>
            <a:r>
              <a:rPr lang="lv-LV" sz="4000" b="1" dirty="0" smtClean="0">
                <a:solidFill>
                  <a:schemeClr val="tx1"/>
                </a:solidFill>
              </a:rPr>
              <a:t>Lk.19:28-38 Pūpolsvētdiena</a:t>
            </a:r>
          </a:p>
        </p:txBody>
      </p:sp>
      <p:pic>
        <p:nvPicPr>
          <p:cNvPr id="3075" name="Picture 3" descr="DOVE019"/>
          <p:cNvPicPr>
            <a:picLocks noChangeAspect="1" noChangeArrowheads="1"/>
          </p:cNvPicPr>
          <p:nvPr/>
        </p:nvPicPr>
        <p:blipFill>
          <a:blip r:embed="rId2" cstate="print"/>
          <a:srcRect/>
          <a:stretch>
            <a:fillRect/>
          </a:stretch>
        </p:blipFill>
        <p:spPr bwMode="auto">
          <a:xfrm>
            <a:off x="250825" y="71438"/>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24.mar.2024.</a:t>
            </a:r>
            <a:endParaRPr lang="lv-LV" sz="2000" dirty="0"/>
          </a:p>
        </p:txBody>
      </p:sp>
      <p:sp>
        <p:nvSpPr>
          <p:cNvPr id="3077" name="Rectangle 5"/>
          <p:cNvSpPr>
            <a:spLocks noChangeArrowheads="1"/>
          </p:cNvSpPr>
          <p:nvPr/>
        </p:nvSpPr>
        <p:spPr bwMode="auto">
          <a:xfrm>
            <a:off x="0" y="785813"/>
            <a:ext cx="9144000" cy="5978560"/>
          </a:xfrm>
          <a:prstGeom prst="rect">
            <a:avLst/>
          </a:prstGeom>
          <a:noFill/>
          <a:ln w="9525">
            <a:noFill/>
            <a:miter lim="800000"/>
            <a:headEnd/>
            <a:tailEnd/>
          </a:ln>
        </p:spPr>
        <p:txBody>
          <a:bodyPr>
            <a:spAutoFit/>
          </a:bodyPr>
          <a:lstStyle/>
          <a:p>
            <a:pPr algn="just">
              <a:lnSpc>
                <a:spcPts val="2700"/>
              </a:lnSpc>
            </a:pPr>
            <a:r>
              <a:rPr lang="lv-LV" sz="2400" dirty="0"/>
              <a:t>28 Un, to sacījis, </a:t>
            </a:r>
            <a:r>
              <a:rPr lang="lv-LV" sz="2400" dirty="0" smtClean="0"/>
              <a:t>Jēzus devās </a:t>
            </a:r>
            <a:r>
              <a:rPr lang="lv-LV" sz="2400" dirty="0"/>
              <a:t>tālāk uz </a:t>
            </a:r>
            <a:r>
              <a:rPr lang="lv-LV" sz="2400" dirty="0" err="1"/>
              <a:t>Jeruzālemi</a:t>
            </a:r>
            <a:r>
              <a:rPr lang="lv-LV" sz="2400" dirty="0"/>
              <a:t>. 29 Kad nu Viņš bija tuvu pie </a:t>
            </a:r>
            <a:r>
              <a:rPr lang="lv-LV" sz="2400" dirty="0" err="1"/>
              <a:t>Betfagas</a:t>
            </a:r>
            <a:r>
              <a:rPr lang="lv-LV" sz="2400" dirty="0"/>
              <a:t> un </a:t>
            </a:r>
            <a:r>
              <a:rPr lang="lv-LV" sz="2400" dirty="0" err="1"/>
              <a:t>Betānijas</a:t>
            </a:r>
            <a:r>
              <a:rPr lang="lv-LV" sz="2400" dirty="0"/>
              <a:t>, pie tā sauktā Eļļas kalna, tad Viņš sūtīja divus no Saviem mācekļiem, 30 tiem sacīdams: "</a:t>
            </a:r>
            <a:r>
              <a:rPr lang="lv-LV" sz="2400" dirty="0" smtClean="0"/>
              <a:t>Ejiet </a:t>
            </a:r>
            <a:r>
              <a:rPr lang="lv-LV" sz="2400" dirty="0"/>
              <a:t>uz to ciemu, kas atrodas jūsu priekšā; tur jūs atradīsit piesietu ēzeļa kumeļu, uz kura vēl neviens cilvēks nav sēdējis. To </a:t>
            </a:r>
            <a:r>
              <a:rPr lang="lv-LV" sz="2400" dirty="0" smtClean="0"/>
              <a:t>atraisiet </a:t>
            </a:r>
            <a:r>
              <a:rPr lang="lv-LV" sz="2400" dirty="0"/>
              <a:t>un atvediet šurp. 31 Un, ja kāds jums jautā, kāpēc jūs to atraisāt, tad atbildiet: Tam Kungam viņa vajag.“ 32 Un tie, kas bija sūtīti, nogāja un atrada tā, kā Viņš tiem bija sacījis. 33 Bet, kad tie gribēja atraisīt kumeļu, tā īpašnieki viņiem jautāja: "Kāpēc jūs to raisāt vaļā?“ 34 Bet tie atbildēja: "Tam Kungam viņa vajag.“ 35 Un, aizveduši to Jēzum, tie uzklāja kumeļam savas drēbes un uzsēdināja Jēzu tam virsū. 36 Bet, Viņam jājot, tie izklāja savas drēbes uz ceļu. 37 Bet, kad Viņš tuvojās Eļļas kalna nogāzei, viss mācekļu pulks skaņā balsī priecīgi sāka slavēt Dievu par visiem brīnuma darbiem, kurus tie bija redzējuši, 38 un sauca: "Slavēts, kas nāk, mūsu Ķēniņš, Tā Kunga Vārdā! Debesīs nu ir miers un slava augstībā.“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Ievads</a:t>
            </a:r>
          </a:p>
        </p:txBody>
      </p:sp>
      <p:pic>
        <p:nvPicPr>
          <p:cNvPr id="4" name="Picture 5"/>
          <p:cNvPicPr>
            <a:picLocks noChangeAspect="1" noChangeArrowheads="1"/>
          </p:cNvPicPr>
          <p:nvPr/>
        </p:nvPicPr>
        <p:blipFill>
          <a:blip r:embed="rId2" cstate="print"/>
          <a:srcRect/>
          <a:stretch>
            <a:fillRect/>
          </a:stretch>
        </p:blipFill>
        <p:spPr bwMode="auto">
          <a:xfrm flipH="1">
            <a:off x="1835696" y="908720"/>
            <a:ext cx="7308304" cy="5565926"/>
          </a:xfrm>
          <a:prstGeom prst="rect">
            <a:avLst/>
          </a:prstGeom>
          <a:ln>
            <a:noFill/>
          </a:ln>
          <a:effectLst>
            <a:softEdge rad="112500"/>
          </a:effectLst>
        </p:spPr>
      </p:pic>
      <p:sp>
        <p:nvSpPr>
          <p:cNvPr id="5" name="Rounded Rectangle 4"/>
          <p:cNvSpPr/>
          <p:nvPr/>
        </p:nvSpPr>
        <p:spPr>
          <a:xfrm>
            <a:off x="251520" y="1268760"/>
            <a:ext cx="4824536"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Kāpēc Jēzus iejāj Jeruzalemē 5 dienas pirms savas nāves?</a:t>
            </a:r>
            <a:endParaRPr lang="en-US" sz="3600" dirty="0"/>
          </a:p>
        </p:txBody>
      </p:sp>
      <p:sp>
        <p:nvSpPr>
          <p:cNvPr id="6" name="Rounded Rectangle 5"/>
          <p:cNvSpPr/>
          <p:nvPr/>
        </p:nvSpPr>
        <p:spPr>
          <a:xfrm>
            <a:off x="251520" y="4077072"/>
            <a:ext cx="4824536"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Kāda ir šī notikuma garīgā nozīme? </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1484784"/>
            <a:ext cx="4932040" cy="1081088"/>
          </a:xfrm>
        </p:spPr>
        <p:txBody>
          <a:bodyPr/>
          <a:lstStyle/>
          <a:p>
            <a:pPr marL="0" lvl="0" indent="0" algn="ctr">
              <a:spcBef>
                <a:spcPct val="0"/>
              </a:spcBef>
              <a:buNone/>
              <a:defRPr/>
            </a:pPr>
            <a:r>
              <a:rPr lang="lv-LV" sz="2800" i="1" dirty="0" smtClean="0"/>
              <a:t>36 Bet, Viņam jājot, tie izklāja savas drēbes uz ceļu. </a:t>
            </a:r>
          </a:p>
          <a:p>
            <a:pPr marL="0" lvl="0" indent="0" algn="ctr">
              <a:spcBef>
                <a:spcPct val="0"/>
              </a:spcBef>
              <a:buNone/>
              <a:defRPr/>
            </a:pPr>
            <a:r>
              <a:rPr lang="lv-LV" sz="2800" i="1" dirty="0" smtClean="0"/>
              <a:t>38 "Slavēts, kas nāk, mūsu Ķēniņš, Tā Kunga Vārdā! </a:t>
            </a:r>
            <a:endParaRPr lang="en-US" sz="2800" dirty="0" smtClean="0"/>
          </a:p>
        </p:txBody>
      </p:sp>
      <p:pic>
        <p:nvPicPr>
          <p:cNvPr id="23556" name="Picture 4"/>
          <p:cNvPicPr>
            <a:picLocks noChangeAspect="1" noChangeArrowheads="1"/>
          </p:cNvPicPr>
          <p:nvPr/>
        </p:nvPicPr>
        <p:blipFill>
          <a:blip r:embed="rId2" cstate="print"/>
          <a:srcRect l="3143" r="4211"/>
          <a:stretch>
            <a:fillRect/>
          </a:stretch>
        </p:blipFill>
        <p:spPr bwMode="auto">
          <a:xfrm>
            <a:off x="4779392" y="1268760"/>
            <a:ext cx="4364608" cy="5517232"/>
          </a:xfrm>
          <a:prstGeom prst="rect">
            <a:avLst/>
          </a:prstGeom>
          <a:ln>
            <a:noFill/>
          </a:ln>
          <a:effectLst>
            <a:softEdge rad="112500"/>
          </a:effectLst>
        </p:spPr>
      </p:pic>
      <p:sp>
        <p:nvSpPr>
          <p:cNvPr id="5" name="Rectangle 2"/>
          <p:cNvSpPr>
            <a:spLocks noGrp="1" noChangeArrowheads="1"/>
          </p:cNvSpPr>
          <p:nvPr>
            <p:ph type="title" idx="4294967295"/>
          </p:nvPr>
        </p:nvSpPr>
        <p:spPr>
          <a:xfrm>
            <a:off x="539552" y="309848"/>
            <a:ext cx="8229600" cy="850900"/>
          </a:xfrm>
        </p:spPr>
        <p:txBody>
          <a:bodyPr/>
          <a:lstStyle/>
          <a:p>
            <a:pPr eaLnBrk="1" hangingPunct="1"/>
            <a:r>
              <a:rPr lang="lv-LV" sz="6600" b="1" dirty="0" smtClean="0">
                <a:solidFill>
                  <a:schemeClr val="tx1"/>
                </a:solidFill>
              </a:rPr>
              <a:t>Jēzus ir ķēniņš</a:t>
            </a:r>
          </a:p>
        </p:txBody>
      </p:sp>
      <p:sp>
        <p:nvSpPr>
          <p:cNvPr id="6" name="Rounded Rectangle 5"/>
          <p:cNvSpPr/>
          <p:nvPr/>
        </p:nvSpPr>
        <p:spPr>
          <a:xfrm>
            <a:off x="395536" y="3789040"/>
            <a:ext cx="4176464" cy="216024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Vai mēs skaidri zinātu, ka Jēzus ir Kungu Kungs, bez šī notikuma?</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244">
                                            <p:txEl>
                                              <p:pRg st="1" end="1"/>
                                            </p:txEl>
                                          </p:spTgt>
                                        </p:tgtEl>
                                        <p:attrNameLst>
                                          <p:attrName>style.visibility</p:attrName>
                                        </p:attrNameLst>
                                      </p:cBhvr>
                                      <p:to>
                                        <p:strVal val="visible"/>
                                      </p:to>
                                    </p:set>
                                    <p:anim calcmode="lin" valueType="num">
                                      <p:cBhvr additive="base">
                                        <p:cTn id="12" dur="500" fill="hold"/>
                                        <p:tgtEl>
                                          <p:spTgt spid="10244">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44">
                                            <p:txEl>
                                              <p:pRg st="1" end="1"/>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3556"/>
                                        </p:tgtEl>
                                        <p:attrNameLst>
                                          <p:attrName>style.visibility</p:attrName>
                                        </p:attrNameLst>
                                      </p:cBhvr>
                                      <p:to>
                                        <p:strVal val="visible"/>
                                      </p:to>
                                    </p:set>
                                    <p:animEffect transition="in" filter="fade">
                                      <p:cBhvr>
                                        <p:cTn id="16" dur="2000"/>
                                        <p:tgtEl>
                                          <p:spTgt spid="23556"/>
                                        </p:tgtEl>
                                      </p:cBhvr>
                                    </p:animEffect>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ttēls 1"/>
          <p:cNvPicPr>
            <a:picLocks noChangeAspect="1"/>
          </p:cNvPicPr>
          <p:nvPr/>
        </p:nvPicPr>
        <p:blipFill rotWithShape="1">
          <a:blip r:embed="rId2">
            <a:extLst>
              <a:ext uri="{28A0092B-C50C-407E-A947-70E740481C1C}">
                <a14:useLocalDpi xmlns:a14="http://schemas.microsoft.com/office/drawing/2010/main" val="0"/>
              </a:ext>
            </a:extLst>
          </a:blip>
          <a:srcRect b="6394"/>
          <a:stretch/>
        </p:blipFill>
        <p:spPr>
          <a:xfrm>
            <a:off x="-2914" y="708631"/>
            <a:ext cx="9144000" cy="4304545"/>
          </a:xfrm>
          <a:prstGeom prst="rect">
            <a:avLst/>
          </a:prstGeom>
        </p:spPr>
      </p:pic>
      <p:sp>
        <p:nvSpPr>
          <p:cNvPr id="2052"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sp>
        <p:nvSpPr>
          <p:cNvPr id="2054" name="Slide Number Placeholder 5"/>
          <p:cNvSpPr>
            <a:spLocks noGrp="1"/>
          </p:cNvSpPr>
          <p:nvPr>
            <p:ph type="sldNum" sz="quarter" idx="12"/>
          </p:nvPr>
        </p:nvSpPr>
        <p:spPr>
          <a:noFill/>
        </p:spPr>
        <p:txBody>
          <a:bodyPr/>
          <a:lstStyle/>
          <a:p>
            <a:fld id="{8C88742B-3F3E-41F3-8E90-9C19C780384F}" type="slidenum">
              <a:rPr lang="lv-LV" smtClean="0">
                <a:latin typeface="Arial" pitchFamily="34" charset="0"/>
              </a:rPr>
              <a:pPr/>
              <a:t>5</a:t>
            </a:fld>
            <a:endParaRPr lang="lv-LV" smtClean="0">
              <a:latin typeface="Arial" pitchFamily="34" charset="0"/>
            </a:endParaRPr>
          </a:p>
        </p:txBody>
      </p:sp>
      <p:sp>
        <p:nvSpPr>
          <p:cNvPr id="8" name="Rectangle 2"/>
          <p:cNvSpPr txBox="1">
            <a:spLocks noChangeArrowheads="1"/>
          </p:cNvSpPr>
          <p:nvPr/>
        </p:nvSpPr>
        <p:spPr bwMode="auto">
          <a:xfrm>
            <a:off x="19967" y="0"/>
            <a:ext cx="9124032" cy="76470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Lielas cerības uz valdniekiem</a:t>
            </a:r>
          </a:p>
        </p:txBody>
      </p:sp>
      <p:sp>
        <p:nvSpPr>
          <p:cNvPr id="13" name="Rounded Rectangle 12"/>
          <p:cNvSpPr/>
          <p:nvPr/>
        </p:nvSpPr>
        <p:spPr>
          <a:xfrm>
            <a:off x="107504" y="1039018"/>
            <a:ext cx="4320480" cy="116584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Liek lielas cerības uz viņiem</a:t>
            </a:r>
            <a:endParaRPr lang="en-US" sz="4000" dirty="0"/>
          </a:p>
        </p:txBody>
      </p:sp>
      <p:sp>
        <p:nvSpPr>
          <p:cNvPr id="14" name="Rounded Rectangle 13"/>
          <p:cNvSpPr/>
          <p:nvPr/>
        </p:nvSpPr>
        <p:spPr>
          <a:xfrm>
            <a:off x="333446" y="2561467"/>
            <a:ext cx="3734498"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Ieviesīs kārtību</a:t>
            </a:r>
            <a:endParaRPr lang="en-US" sz="4000" dirty="0"/>
          </a:p>
        </p:txBody>
      </p:sp>
      <p:sp>
        <p:nvSpPr>
          <p:cNvPr id="15" name="Rounded Rectangle 14"/>
          <p:cNvSpPr/>
          <p:nvPr/>
        </p:nvSpPr>
        <p:spPr>
          <a:xfrm>
            <a:off x="467544" y="3566144"/>
            <a:ext cx="3600400" cy="11590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atmaksās ienaidniekiem</a:t>
            </a:r>
            <a:endParaRPr lang="en-US" sz="4000" dirty="0"/>
          </a:p>
        </p:txBody>
      </p:sp>
      <p:sp>
        <p:nvSpPr>
          <p:cNvPr id="17" name="Rounded Rectangle 16"/>
          <p:cNvSpPr/>
          <p:nvPr/>
        </p:nvSpPr>
        <p:spPr>
          <a:xfrm>
            <a:off x="5744095" y="1295414"/>
            <a:ext cx="3168352" cy="119748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Rūpēsies par drošību</a:t>
            </a:r>
            <a:endParaRPr lang="en-US" sz="4000" dirty="0"/>
          </a:p>
        </p:txBody>
      </p:sp>
      <p:sp>
        <p:nvSpPr>
          <p:cNvPr id="18" name="Rounded Rectangle 17"/>
          <p:cNvSpPr/>
          <p:nvPr/>
        </p:nvSpPr>
        <p:spPr>
          <a:xfrm>
            <a:off x="5615849" y="3375322"/>
            <a:ext cx="3312902" cy="11950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Paļaujas, kā uz Dievu</a:t>
            </a:r>
            <a:endParaRPr lang="en-US" sz="4000" dirty="0"/>
          </a:p>
        </p:txBody>
      </p:sp>
      <p:sp>
        <p:nvSpPr>
          <p:cNvPr id="19" name="Rectangle 3"/>
          <p:cNvSpPr txBox="1">
            <a:spLocks noChangeArrowheads="1"/>
          </p:cNvSpPr>
          <p:nvPr/>
        </p:nvSpPr>
        <p:spPr bwMode="auto">
          <a:xfrm>
            <a:off x="11118" y="5013176"/>
            <a:ext cx="9129967" cy="125205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hangingPunct="0">
              <a:defRPr/>
            </a:pPr>
            <a:r>
              <a:rPr lang="lv-LV" sz="2700" i="1" dirty="0"/>
              <a:t>Bet Jēzus tos pasauca un saka tiem: "Jūs zināt, ka tie, ko par tautu valdniekiem tur, tie tās apspiež, un viņu lielie kungi tām dara pāri. </a:t>
            </a:r>
            <a:r>
              <a:rPr lang="lv-LV" sz="2700" i="1" dirty="0" smtClean="0"/>
              <a:t>Bet </a:t>
            </a:r>
            <a:r>
              <a:rPr lang="lv-LV" sz="2700" i="1" dirty="0"/>
              <a:t>tā lai nav jūsu starpā; bet, ja kas no jums grib tapt liels, tas lai ir jūsu </a:t>
            </a:r>
            <a:r>
              <a:rPr lang="lv-LV" sz="2700" i="1" dirty="0" smtClean="0"/>
              <a:t>kalps</a:t>
            </a:r>
            <a:r>
              <a:rPr lang="lv-LV" sz="2700" dirty="0" smtClean="0"/>
              <a:t>. (Mk.10:42-43) </a:t>
            </a:r>
            <a:endParaRPr kumimoji="0" lang="en-US" sz="2700" b="0" i="1" u="none" strike="noStrike" kern="0" cap="none" spc="0" normalizeH="0" baseline="0" noProof="0" dirty="0" smtClean="0">
              <a:ln>
                <a:noFill/>
              </a:ln>
              <a:solidFill>
                <a:schemeClr val="tx1"/>
              </a:solidFill>
              <a:effectLst/>
              <a:uLnTx/>
              <a:uFillTx/>
              <a:latin typeface="+mn-lt"/>
            </a:endParaRPr>
          </a:p>
        </p:txBody>
      </p:sp>
    </p:spTree>
    <p:extLst>
      <p:ext uri="{BB962C8B-B14F-4D97-AF65-F5344CB8AC3E}">
        <p14:creationId xmlns:p14="http://schemas.microsoft.com/office/powerpoint/2010/main" val="3697322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2000"/>
                                        <p:tgtEl>
                                          <p:spTgt spid="13"/>
                                        </p:tgtEl>
                                      </p:cBhvr>
                                    </p:animEffect>
                                  </p:childTnLst>
                                </p:cTn>
                              </p:par>
                            </p:childTnLst>
                          </p:cTn>
                        </p:par>
                        <p:par>
                          <p:cTn id="19" fill="hold">
                            <p:stCondLst>
                              <p:cond delay="3500"/>
                            </p:stCondLst>
                            <p:childTnLst>
                              <p:par>
                                <p:cTn id="20" presetID="10"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2000"/>
                                        <p:tgtEl>
                                          <p:spTgt spid="14"/>
                                        </p:tgtEl>
                                      </p:cBhvr>
                                    </p:animEffect>
                                  </p:childTnLst>
                                </p:cTn>
                              </p:par>
                            </p:childTnLst>
                          </p:cTn>
                        </p:par>
                        <p:par>
                          <p:cTn id="23" fill="hold">
                            <p:stCondLst>
                              <p:cond delay="5500"/>
                            </p:stCondLst>
                            <p:childTnLst>
                              <p:par>
                                <p:cTn id="24" presetID="10"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2000"/>
                                        <p:tgtEl>
                                          <p:spTgt spid="15"/>
                                        </p:tgtEl>
                                      </p:cBhvr>
                                    </p:animEffect>
                                  </p:childTnLst>
                                </p:cTn>
                              </p:par>
                            </p:childTnLst>
                          </p:cTn>
                        </p:par>
                        <p:par>
                          <p:cTn id="27" fill="hold">
                            <p:stCondLst>
                              <p:cond delay="7500"/>
                            </p:stCondLst>
                            <p:childTnLst>
                              <p:par>
                                <p:cTn id="28" presetID="10" presetClass="entr" presetSubtype="0"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2000"/>
                                        <p:tgtEl>
                                          <p:spTgt spid="17"/>
                                        </p:tgtEl>
                                      </p:cBhvr>
                                    </p:animEffect>
                                  </p:childTnLst>
                                </p:cTn>
                              </p:par>
                            </p:childTnLst>
                          </p:cTn>
                        </p:par>
                        <p:par>
                          <p:cTn id="31" fill="hold">
                            <p:stCondLst>
                              <p:cond delay="9500"/>
                            </p:stCondLst>
                            <p:childTnLst>
                              <p:par>
                                <p:cTn id="32" presetID="10" presetClass="entr" presetSubtype="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2000"/>
                                        <p:tgtEl>
                                          <p:spTgt spid="18"/>
                                        </p:tgtEl>
                                      </p:cBhvr>
                                    </p:animEffect>
                                  </p:childTnLst>
                                </p:cTn>
                              </p:par>
                            </p:childTnLst>
                          </p:cTn>
                        </p:par>
                        <p:par>
                          <p:cTn id="35" fill="hold">
                            <p:stCondLst>
                              <p:cond delay="11500"/>
                            </p:stCondLst>
                            <p:childTnLst>
                              <p:par>
                                <p:cTn id="36" presetID="2" presetClass="entr" presetSubtype="4" fill="hold" grpId="0" nodeType="afterEffect">
                                  <p:stCondLst>
                                    <p:cond delay="0"/>
                                  </p:stCondLst>
                                  <p:childTnLst>
                                    <p:set>
                                      <p:cBhvr>
                                        <p:cTn id="37" dur="1" fill="hold">
                                          <p:stCondLst>
                                            <p:cond delay="0"/>
                                          </p:stCondLst>
                                        </p:cTn>
                                        <p:tgtEl>
                                          <p:spTgt spid="19">
                                            <p:txEl>
                                              <p:pRg st="0" end="0"/>
                                            </p:txEl>
                                          </p:spTgt>
                                        </p:tgtEl>
                                        <p:attrNameLst>
                                          <p:attrName>style.visibility</p:attrName>
                                        </p:attrNameLst>
                                      </p:cBhvr>
                                      <p:to>
                                        <p:strVal val="visible"/>
                                      </p:to>
                                    </p:set>
                                    <p:anim calcmode="lin" valueType="num">
                                      <p:cBhvr additive="base">
                                        <p:cTn id="38"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animBg="1"/>
      <p:bldP spid="14" grpId="0" animBg="1"/>
      <p:bldP spid="15" grpId="0" animBg="1"/>
      <p:bldP spid="17" grpId="0" animBg="1"/>
      <p:bldP spid="18" grpId="0" animBg="1"/>
      <p:bldP spid="1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r="2273"/>
          <a:stretch>
            <a:fillRect/>
          </a:stretch>
        </p:blipFill>
        <p:spPr bwMode="auto">
          <a:xfrm>
            <a:off x="5004048" y="-1"/>
            <a:ext cx="3096344" cy="2904323"/>
          </a:xfrm>
          <a:prstGeom prst="rect">
            <a:avLst/>
          </a:prstGeom>
          <a:noFill/>
          <a:ln w="9525">
            <a:noFill/>
            <a:miter lim="800000"/>
            <a:headEnd/>
            <a:tailEnd/>
          </a:ln>
        </p:spPr>
      </p:pic>
      <p:sp>
        <p:nvSpPr>
          <p:cNvPr id="2050" name="Rectangle 2"/>
          <p:cNvSpPr>
            <a:spLocks noGrp="1" noChangeArrowheads="1"/>
          </p:cNvSpPr>
          <p:nvPr>
            <p:ph type="title"/>
          </p:nvPr>
        </p:nvSpPr>
        <p:spPr>
          <a:xfrm>
            <a:off x="4788024" y="2420888"/>
            <a:ext cx="3765104" cy="764704"/>
          </a:xfrm>
        </p:spPr>
        <p:txBody>
          <a:bodyPr/>
          <a:lstStyle/>
          <a:p>
            <a:pPr eaLnBrk="1" hangingPunct="1"/>
            <a:r>
              <a:rPr lang="lv-LV" sz="4000" b="1" dirty="0" smtClean="0">
                <a:solidFill>
                  <a:schemeClr val="tx1"/>
                </a:solidFill>
              </a:rPr>
              <a:t>Jēzus - ķēniņš</a:t>
            </a:r>
          </a:p>
        </p:txBody>
      </p:sp>
      <p:sp>
        <p:nvSpPr>
          <p:cNvPr id="2052"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sp>
        <p:nvSpPr>
          <p:cNvPr id="2054" name="Slide Number Placeholder 5"/>
          <p:cNvSpPr>
            <a:spLocks noGrp="1"/>
          </p:cNvSpPr>
          <p:nvPr>
            <p:ph type="sldNum" sz="quarter" idx="12"/>
          </p:nvPr>
        </p:nvSpPr>
        <p:spPr>
          <a:noFill/>
        </p:spPr>
        <p:txBody>
          <a:bodyPr/>
          <a:lstStyle/>
          <a:p>
            <a:fld id="{8C88742B-3F3E-41F3-8E90-9C19C780384F}" type="slidenum">
              <a:rPr lang="lv-LV" smtClean="0">
                <a:latin typeface="Arial" pitchFamily="34" charset="0"/>
              </a:rPr>
              <a:pPr/>
              <a:t>6</a:t>
            </a:fld>
            <a:endParaRPr lang="lv-LV" smtClean="0">
              <a:latin typeface="Arial" pitchFamily="34" charset="0"/>
            </a:endParaRPr>
          </a:p>
        </p:txBody>
      </p:sp>
      <p:sp>
        <p:nvSpPr>
          <p:cNvPr id="8" name="Rectangle 2"/>
          <p:cNvSpPr txBox="1">
            <a:spLocks noChangeArrowheads="1"/>
          </p:cNvSpPr>
          <p:nvPr/>
        </p:nvSpPr>
        <p:spPr bwMode="auto">
          <a:xfrm>
            <a:off x="241176" y="2294079"/>
            <a:ext cx="3765104" cy="76470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citi ķēniņi</a:t>
            </a:r>
          </a:p>
        </p:txBody>
      </p:sp>
      <p:pic>
        <p:nvPicPr>
          <p:cNvPr id="11" name="Picture 10" descr="king.png"/>
          <p:cNvPicPr>
            <a:picLocks noChangeAspect="1"/>
          </p:cNvPicPr>
          <p:nvPr/>
        </p:nvPicPr>
        <p:blipFill>
          <a:blip r:embed="rId3" cstate="print"/>
          <a:stretch>
            <a:fillRect/>
          </a:stretch>
        </p:blipFill>
        <p:spPr>
          <a:xfrm>
            <a:off x="1043608" y="0"/>
            <a:ext cx="2294079" cy="2294079"/>
          </a:xfrm>
          <a:prstGeom prst="rect">
            <a:avLst/>
          </a:prstGeom>
        </p:spPr>
      </p:pic>
      <p:sp>
        <p:nvSpPr>
          <p:cNvPr id="13" name="Rounded Rectangle 12"/>
          <p:cNvSpPr/>
          <p:nvPr/>
        </p:nvSpPr>
        <p:spPr>
          <a:xfrm>
            <a:off x="323528" y="3212976"/>
            <a:ext cx="3600400"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grib apspiest</a:t>
            </a:r>
            <a:endParaRPr lang="en-US" sz="4000" dirty="0"/>
          </a:p>
        </p:txBody>
      </p:sp>
      <p:sp>
        <p:nvSpPr>
          <p:cNvPr id="14" name="Rounded Rectangle 13"/>
          <p:cNvSpPr/>
          <p:nvPr/>
        </p:nvSpPr>
        <p:spPr>
          <a:xfrm>
            <a:off x="395536" y="4437112"/>
            <a:ext cx="3384376"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grib pakļaut</a:t>
            </a:r>
            <a:endParaRPr lang="en-US" sz="4000" dirty="0"/>
          </a:p>
        </p:txBody>
      </p:sp>
      <p:sp>
        <p:nvSpPr>
          <p:cNvPr id="15" name="Rounded Rectangle 14"/>
          <p:cNvSpPr/>
          <p:nvPr/>
        </p:nvSpPr>
        <p:spPr>
          <a:xfrm>
            <a:off x="395536" y="5589240"/>
            <a:ext cx="3384376"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grib valdīt</a:t>
            </a:r>
            <a:endParaRPr lang="en-US" sz="4000" dirty="0"/>
          </a:p>
        </p:txBody>
      </p:sp>
      <p:sp>
        <p:nvSpPr>
          <p:cNvPr id="16" name="Rectangle 3"/>
          <p:cNvSpPr txBox="1">
            <a:spLocks noChangeArrowheads="1"/>
          </p:cNvSpPr>
          <p:nvPr/>
        </p:nvSpPr>
        <p:spPr bwMode="auto">
          <a:xfrm>
            <a:off x="4211960" y="3068960"/>
            <a:ext cx="4932040" cy="1081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lv-LV" sz="2800" b="0" i="1" u="none" strike="noStrike" kern="0" cap="none" spc="0" normalizeH="0" baseline="0" noProof="0" dirty="0" smtClean="0">
                <a:ln>
                  <a:noFill/>
                </a:ln>
                <a:solidFill>
                  <a:schemeClr val="tx1"/>
                </a:solidFill>
                <a:effectLst/>
                <a:uLnTx/>
                <a:uFillTx/>
                <a:latin typeface="+mn-lt"/>
                <a:ea typeface="+mn-ea"/>
                <a:cs typeface="+mn-cs"/>
              </a:rPr>
              <a:t>35 Un, aizveduši to Jēzum, tie uzklāja kumeļam savas drēbes un uzsēdināja Jēzu tam virsū. </a:t>
            </a:r>
            <a:endParaRPr kumimoji="0" lang="en-US" sz="2600" b="0" i="1" u="none" strike="noStrike" kern="0" cap="none" spc="0" normalizeH="0" baseline="0" noProof="0" dirty="0" smtClean="0">
              <a:ln>
                <a:noFill/>
              </a:ln>
              <a:solidFill>
                <a:schemeClr val="tx1"/>
              </a:solidFill>
              <a:effectLst/>
              <a:uLnTx/>
              <a:uFillTx/>
              <a:latin typeface="+mn-lt"/>
              <a:ea typeface="+mn-ea"/>
              <a:cs typeface="+mn-cs"/>
            </a:endParaRPr>
          </a:p>
        </p:txBody>
      </p:sp>
      <p:sp>
        <p:nvSpPr>
          <p:cNvPr id="17" name="Rounded Rectangle 16"/>
          <p:cNvSpPr/>
          <p:nvPr/>
        </p:nvSpPr>
        <p:spPr>
          <a:xfrm>
            <a:off x="5076056" y="4941168"/>
            <a:ext cx="3168352"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grib kalpot</a:t>
            </a:r>
            <a:endParaRPr lang="en-US" sz="4000" dirty="0"/>
          </a:p>
        </p:txBody>
      </p:sp>
      <p:sp>
        <p:nvSpPr>
          <p:cNvPr id="18" name="Rounded Rectangle 17"/>
          <p:cNvSpPr/>
          <p:nvPr/>
        </p:nvSpPr>
        <p:spPr>
          <a:xfrm>
            <a:off x="4932040" y="6021288"/>
            <a:ext cx="3384376"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grib glābt</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2050"/>
                                        </p:tgtEl>
                                        <p:attrNameLst>
                                          <p:attrName>style.visibility</p:attrName>
                                        </p:attrNameLst>
                                      </p:cBhvr>
                                      <p:to>
                                        <p:strVal val="visible"/>
                                      </p:to>
                                    </p:set>
                                    <p:anim calcmode="lin" valueType="num">
                                      <p:cBhvr additive="base">
                                        <p:cTn id="15" dur="500" fill="hold"/>
                                        <p:tgtEl>
                                          <p:spTgt spid="2050"/>
                                        </p:tgtEl>
                                        <p:attrNameLst>
                                          <p:attrName>ppt_x</p:attrName>
                                        </p:attrNameLst>
                                      </p:cBhvr>
                                      <p:tavLst>
                                        <p:tav tm="0">
                                          <p:val>
                                            <p:strVal val="#ppt_x"/>
                                          </p:val>
                                        </p:tav>
                                        <p:tav tm="100000">
                                          <p:val>
                                            <p:strVal val="#ppt_x"/>
                                          </p:val>
                                        </p:tav>
                                      </p:tavLst>
                                    </p:anim>
                                    <p:anim calcmode="lin" valueType="num">
                                      <p:cBhvr additive="base">
                                        <p:cTn id="16" dur="500" fill="hold"/>
                                        <p:tgtEl>
                                          <p:spTgt spid="2050"/>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fade">
                                      <p:cBhvr>
                                        <p:cTn id="19" dur="2000"/>
                                        <p:tgtEl>
                                          <p:spTgt spid="1026"/>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childTnLst>
                                </p:cTn>
                              </p:par>
                            </p:childTnLst>
                          </p:cTn>
                        </p:par>
                        <p:par>
                          <p:cTn id="24" fill="hold">
                            <p:stCondLst>
                              <p:cond delay="60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childTnLst>
                          </p:cTn>
                        </p:par>
                        <p:par>
                          <p:cTn id="28" fill="hold">
                            <p:stCondLst>
                              <p:cond delay="8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000"/>
                                        <p:tgtEl>
                                          <p:spTgt spid="15"/>
                                        </p:tgtEl>
                                      </p:cBhvr>
                                    </p:animEffect>
                                  </p:childTnLst>
                                </p:cTn>
                              </p:par>
                            </p:childTnLst>
                          </p:cTn>
                        </p:par>
                        <p:par>
                          <p:cTn id="32" fill="hold">
                            <p:stCondLst>
                              <p:cond delay="10000"/>
                            </p:stCondLst>
                            <p:childTnLst>
                              <p:par>
                                <p:cTn id="33" presetID="2" presetClass="entr" presetSubtype="4" fill="hold" grpId="0" nodeType="afterEffect">
                                  <p:stCondLst>
                                    <p:cond delay="0"/>
                                  </p:stCondLst>
                                  <p:childTnLst>
                                    <p:set>
                                      <p:cBhvr>
                                        <p:cTn id="34" dur="1" fill="hold">
                                          <p:stCondLst>
                                            <p:cond delay="0"/>
                                          </p:stCondLst>
                                        </p:cTn>
                                        <p:tgtEl>
                                          <p:spTgt spid="16">
                                            <p:txEl>
                                              <p:pRg st="0" end="0"/>
                                            </p:txEl>
                                          </p:spTgt>
                                        </p:tgtEl>
                                        <p:attrNameLst>
                                          <p:attrName>style.visibility</p:attrName>
                                        </p:attrNameLst>
                                      </p:cBhvr>
                                      <p:to>
                                        <p:strVal val="visible"/>
                                      </p:to>
                                    </p:set>
                                    <p:anim calcmode="lin" valueType="num">
                                      <p:cBhvr additive="base">
                                        <p:cTn id="35"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par>
                          <p:cTn id="37" fill="hold">
                            <p:stCondLst>
                              <p:cond delay="10500"/>
                            </p:stCondLst>
                            <p:childTnLst>
                              <p:par>
                                <p:cTn id="38" presetID="10" presetClass="entr" presetSubtype="0"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2000"/>
                                        <p:tgtEl>
                                          <p:spTgt spid="17"/>
                                        </p:tgtEl>
                                      </p:cBhvr>
                                    </p:animEffect>
                                  </p:childTnLst>
                                </p:cTn>
                              </p:par>
                            </p:childTnLst>
                          </p:cTn>
                        </p:par>
                        <p:par>
                          <p:cTn id="41" fill="hold">
                            <p:stCondLst>
                              <p:cond delay="12500"/>
                            </p:stCondLst>
                            <p:childTnLst>
                              <p:par>
                                <p:cTn id="42" presetID="10"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8" grpId="0"/>
      <p:bldP spid="13" grpId="0" animBg="1"/>
      <p:bldP spid="14" grpId="0" animBg="1"/>
      <p:bldP spid="15" grpId="0" animBg="1"/>
      <p:bldP spid="16" grpId="0" build="p"/>
      <p:bldP spid="17"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87276"/>
            <a:ext cx="9144000" cy="692151"/>
          </a:xfrm>
        </p:spPr>
        <p:txBody>
          <a:bodyPr/>
          <a:lstStyle/>
          <a:p>
            <a:pPr eaLnBrk="1" hangingPunct="1"/>
            <a:r>
              <a:rPr lang="lv-LV" sz="4300" b="1" dirty="0" smtClean="0">
                <a:solidFill>
                  <a:schemeClr val="tx1"/>
                </a:solidFill>
              </a:rPr>
              <a:t>Kungu Kungs un Ķēniņu Ķēniņš</a:t>
            </a:r>
          </a:p>
        </p:txBody>
      </p:sp>
      <p:sp>
        <p:nvSpPr>
          <p:cNvPr id="9220" name="Slide Number Placeholder 6"/>
          <p:cNvSpPr>
            <a:spLocks noGrp="1"/>
          </p:cNvSpPr>
          <p:nvPr>
            <p:ph type="sldNum" sz="quarter" idx="12"/>
          </p:nvPr>
        </p:nvSpPr>
        <p:spPr>
          <a:noFill/>
        </p:spPr>
        <p:txBody>
          <a:bodyPr/>
          <a:lstStyle/>
          <a:p>
            <a:fld id="{BE88660C-E97D-4E67-9371-CC6F2C5ED9B4}" type="slidenum">
              <a:rPr lang="lv-LV" smtClean="0"/>
              <a:pPr/>
              <a:t>7</a:t>
            </a:fld>
            <a:endParaRPr lang="lv-LV" smtClean="0"/>
          </a:p>
        </p:txBody>
      </p:sp>
      <p:sp>
        <p:nvSpPr>
          <p:cNvPr id="9222" name="AutoShape 7" descr="data:image/jpeg;base64,/9j/4AAQSkZJRgABAQAAAQABAAD/2wCEAAkGBhAQEA8PDxAQEBQWEhQVFBYVEBAVFBUVFBAVFBQSEhkXHCYfFxojGRQUHy8gIycpLCwsFR4xNTAqNSYrLCkBCQoKDgwOGA8PGikkHBwpLCkpKikuLCwsKSktKSkpLCkpLCkpKSkpKSksKSksKSkpKSwsLCkpKSkpKSksKSwsKf/AABEIAM0AzQMBIgACEQEDEQH/xAAcAAACAgMBAQAAAAAAAAAAAAAAAQUGAwQHAgj/xABAEAABAwICBgcECAUEAwAAAAABAAIDBBEhMQUGBxJBURNhcYGRobEiMnLBFDNCUmKC0fAjkqKywiREg+EVQ3P/xAAZAQEAAwEBAAAAAAAAAAAAAAAAAQIDBAX/xAAlEQACAgEDBQACAwAAAAAAAAAAAQIRAwQxQRITITJRFCJCgZH/2gAMAwEAAhEDEQA/AO4ITQgBCEIAQkhACEJoBJpXRdABQo+v1gpYH7k0zI3WBs442JNj5FeqfT9LJ7lRCf8Akbfwup6XvRFo3kJNkBFwQRzBwTuoJBCLoQAmldCAaSEIAQhCAEIQgGhJBQDQhJANK6EIAQgoQAha1dpGKBu9LIyMficBfs5qqaT2lxNu2njdKfvOu1n6nyWkMU5+qKynGO7LoteqrooheWRkY/E4D1XL63XStmw6QRA8Ixu91zcqDfdzt55LnHNziXHxK64aGT9mYS1C4JTW2tZUVksjHbzfZaCMiGttcd91Ebo4fr3r3uWSseF16cY9MVH4ccnbsUTzGbtc5h5tcQT14Lci1lrGe5UzDteXf3XWoICvYplZwi90FKS2Jin1/r25yMf8UYv5WUlT7Take/BC4cbOe0/NVxlHYjC/ovT4GtxkcB69wWEsGJ7ousk+GXWn2nwn6yCVnwlrx8j5Ky6J03DVBzoXE2NiC1zSD1gqjavamSz2klBgi4Aj+K8f4DzXQKGhjhYI4mBjRwA8zzK8zOsUXUDtxub9jYTskhcpqCEJoBITSQAhCEAIQhACEIQHmSQNBc4gAC5JyHaqLp/aEbmOjAPAyEXv8A+ZT2g6ZJc2kYbDd3pLZnk35qpU9MvS02li0pz/AMOTLld9MTDUOklcXyvc93NxubfvkvTKW3X2hb4ha33jZYZdJRswAv5L0OpLwc1GIUhuRlxCX0fHArE/THJrfBYnaWdzA7go6xRuCk6k+iaM3NHeo11W4i5csf0knBuHqnW+CaJUvjbji7sWJ2k2jJoHXxUeH2wvcnC3Ps5q0au7OZZ7SVRdDHfBuUjh1390eaxnlUF+zLxg26RFUcdTVvEdM0vOTjk1vW88F0LVzUaKm3ZZSJ5h9oj2W/APmcVO6P0bFTxiKFjWNHADzPMraXmZdRKfhbHXDEoghFk1zmok0IQAhCSAaSEIAQhCAEITQCWOonDGue7ANaXHsAufRZVAa61fR0j2jOQhnjifIFWhHqko/SsnSbOdzSvnmfM7Nzi7s5DuC8VNc2MEMsTz49ydZMIowMifRVit0pG33ngdV8fAL3pOvHw85Jvyb9RXOde57VqOmUfT6aiL2h7JnM+0Wbgdb8O9h4rpOrNXq67dAe3pMrVTrEnkL2Ye5c880Y8WaqDZSIIZJDaNjnn8LXH0Uo7VitbE+Y0z2sY0uc59mmwFyQ04+S7VSQRNA6JrGt/CGgeS1dYqV8tJUxxDee6J7Wi4FyW2tiuZ6xt0kbdml5Zw1huDcAda39B6Aqat+7Aw2yc9wIY3v4nqCuGruzQ3Elc69sRE04fncPQK/wBPTMjaGMa1rRkALAK2TVJehWOFvcr+rWo1PSWkd/Gm++4Cw/8AmOA81ZUIXnyk5O2dKSWwJ2QhQSCEIQAkhNAJCE0AkITQCQmkgGhCEAKibUdMNgZAXnAb77cyLBvqVe1RNqupkmkKdroMZIwbN++Lg2HXcLXDJRmmymRXGjh+ldZ5p3kg7oP8x/TsCjWsxu4/MrJWUr4XmJ8bo3DPeaQ7zXhsQAvfhnwvyXc5OXlmKVG+33BunDjbj2rwHAXuLleaKWwNwbYBepBY4KAb+i9YqynN4KiWFvJrju5cGnAnuVoo9sukoSBIIKhv42Oa8/nYbDvaVRXyEkho/X/pLf3Ra9zfkquMXuiU2js2ituNNJYVFNNCeJaWyM7jgfJWWg2laKmtasiYTwlJj/usPNfOe8SsjGqjwRZPcaPqunq45AHRyMkByLXNcD2ELKvlekkdG7eic6N3EscWE9pbZWGg150lFYMq5SOAduv/ALgs3p3wyyyfT6HQuM0O16vZ9c2mlHwOY/xDiP6VP0m2aHDpqaVl+LHtePOx8lR4Zot3EdHQqrR7TdGyC5mMfxse0eNrKcotOU0+MNRDL8ErHHwBWbi1ui1o3k0gUXVSQTSRdACEIQAkU0IBoSTQCQmkgIjTuqdHWi1TAyQ2wdk8djhiFzvS+wZhuaSpc3k2UBw7A5tvRdbQrKclsyrimfOGldmGk6a5NO6VuJ3oSJMuoe15KCqKZ7LCZro3cnNLXEdYdkvqyywVej4pRaWKOQfiY13qtVnfJTtnyk998LWHV8ysYavorSWyrRM9yaVsRvfehc+I37Gmx7wq7W7CqY3MFVOzkHtjePEAFarNEjoZxxjVmar/AFmxSuZfopaeUdZcw+hUNWbPtJQbxdRyPtkWWkFufsEnyWqnF8lHF/CBjjNxe47uq6yB9sGi3qvUtPNGf4scjPjY5vqEuk4tt18SrplQjFzivYdf2ThyWN/3hx9U3G9nePbwViD3E6xscil0YvcEAjrsQkbHEntHWmAXY5cFAJWi1orIPq6uYch0hcP6rqe0dtc0hGbSNhqG/iYWO/mabeIVP3Bl1/soA4ZDI4ZcFRwi90Tb+nX9F7XaSSwnY+B3E++zuIxt3K6UdfFMwSQyMkaci1wIXzS4G44m1rK0ai6VkpKhryS1hID2Xw3bWLj18e5ZvTdS/Uus1eGd2TXlrrgEccU1wnQNIJpIAQEICAE0IQAhCEAIQldACEk0AIWKWqY0Euexo63AeqjajW2hj96qh7Gu3z4NupUW9kRaRKSwtdg5rXdoB9VEVepmj5ffpICeYYGnxbYqPn2k0Lb7pkktyjIHi6yiKnay3/1Urj8cgHoCto4Mr2TM3kgt2bNbsi0e+/R9NDc39mTeA7n39VB12xZwB+j1QPVJHieq7Th4LHVbUq11wxkEf5XOI7ybeSiKrXPSEl96qkF+DQ1g/pC6oafPy6MZZcfww1uy/SMGO5FKB9yZgw52fu/NV91JIxxa5ha4Z5Wx7+Vlu1M75MZHvf8AE9zvUrHfC1l1RwP+TMXlT2Nf6NxJsPOx4HvQ2EHIX6ysrmcyPFKUkdnCy1WOKKOTGxjW5eS2IyLYcxdYMLfu6yU5GIPFbJFGdq1G0j01FDvG7mDo3flwB8LKwLnuyqpINRCT914Hi13+K6EvAzw6cjR6WKXVBAmkmsDUSEKF1i1h+ihoa0Pe7EAnAAfaP6K0YuTpENqKtk1deXSAZkDtNlzWs1orJCf424PusAaB32v5qLkhfJjI57/ic4+pXZHRSfs6Od51wjp9TrHSR336mFtuHSNv4A3UdLr9RD3XSP8Ahifb+qyoLaRjc90LzeO+Lwtlo4csr35fC3TbSmYiOmkd1uc1o+ZUbUbSKo+5BCz4i9/puqE348g4LzKxme8FrHT4VwZvLNm1Ua7aQff+MGfBGweoJ81GzaZqpPrKmZ35yPRZy1hHvMPeFj+itOT2+IW0YY1skUcpPkjHxl1w4knmST6ryGbt/RSb6Mnl4hYX0BWqopTI5xJ6l4IW86lWJ0Kkg1CF5LVs9Dc2C8lg5HtQgwdHxOAXl55Cy2DFccDy/QrAWIDw+Gwvded27fTr6llay/PDgvD3ZWwshJijtexWQM5HuOBXkgZ+S29H6LnqX7sETnkngMB2nIKHJRVsVfhFv2YTkVZbe94Xjss5h+S6qqrqVqcKJvSS2dM5tnWyaMCWt54gYq1BeHqskZ5G4noYYOMaYIQhc5sJc303WdPM+Un2b2b8Iy+Z71e9N1G5BIb2JbujtdguTaZ0lc9GzIXHb1ld+jjVy/o5s72Rkm0g1vui/Wo6XSb339qwWk6XMXzWuQeY/fNd++5zm59Mt9pYZag88Ctd7bcfLDuSblieOCmiLNn6XYZ9qG1JN75fvJauA6z5Lw5xOZShZuCqtlftTFWtFK6ULJOPSNsQtgabcc7HuChV7Atn4KNiSaGlQfsN7rrMysi4t8DgoJkg97LDwXmOrAvjilsUWVrY3e6R2ZH/ALWKoorYjJQQ0xhhiR1cFNaH0pTyi09aYDyNM91vzC48lXu9O4ULMDqU2uFrPhI4FdD0Rq7o2bEV30i/BskbMuBDRvBWej1Xo47FkDCeDnXkd4vJKxlrYrhmi07fJxuk0NPKR0cT3djSfRTtBsyrJSDIGwN/E4Odbqa0nzsuttYBgAB2YJrnlrZvbwarTxW5TNGbLKSOxmc+c8id1ngM1baSjjiaGRMaxoyDQAFnRZck8kp+zNlFR2QIQhULAhCaAr+ucxZTXv8Aa/xJC41UTm5sV3yt0fFO3cmY2Rt72OV1GO1K0ec6SHwK68OdY1TRhPG5OziO5xJSd7XG1ueAXa5NQdGu96kjP8/6rC7Ztoo3/wBHH/PKP8lv+ZH4U7DOLOLRm9vc4LG+rZ95o6gbrskmyfRB/wBru/DPUD/NYHbINFcI5h2Ty/Mp+Yvg7DOPOrIx9r+krwdIRj75/KB6lddm2M6OPuuqG/8ALf1C0Zth1KfcqqhvdEfUJ+Wh2WctdpRvBru8j5Lx/wCQJxs0DrJK6TJsL+5Wn80N/RwUdVbE6y92VFO/tEjL9lgbJ+SnyR2n8KK7SLvs2HXYX80xM6xa5xuclZ6jZHpRvuxRSYfZnZ/lZR9TqDpJo3nUc2Gdtx2XH2SVPdT5HS/hCxykGxPUV6c0tPoVlq9FTsxkgmZz3onAduSwF5AGNjlb9Va7Iqj30l8ha/JMmwtxvj3cEmFxysB3BNkX3vQ5dyAbfaNzw7LqVodPVcFuhqJo8DYCRxHg64sosm2NuPDly67hDnWGB4+XWoavcJl30btVro93pejqW8SWbj/Flh5Kz6O2w0jrCojlgOFyB0jbn4cfJcgL3O4eARlY2/fJZvFFl1OSPo/RunKapAdBNHIDycL94zHgt8L5jhcQd8PLCOIJB8RkrXoPahWwOax7/pMfKT3u54F/G6wlp2tmaLJ9O5WQqrq7tFo6wiPe6GU/Yfhf4HZOVpC53FrwzRNMEITUEiQmhACEIQAkhCAEJhJACEIQAhCLIBOYDmAe3FR9bq7ST/XU0EnW6JhPcbXUkkpugVaq2Z6Mk/25Z8Ejx5XsoOt2NwHGGolZ1PAePkV0VCssklyV6UcY0lsk0gz6p0E45h5Y48rhwsP5lW67VOtpwTNSzADk3eHaS2+C+i0iFqtRJblXjTPmHdcf0ysslrjdJue3I9a+htJ6q0VT9fTRPPPds7+YYqo6W2NUz7mlmkgPAO/iM88fNarULko8bOQNzscOayOeBlj2fMqzab2a6Qgu4RCZvF0Tt7vLTiPBVZw3CWkHeGdxax7Dit1JS2M2mh5gE2bY55eCv2o2018LmU1W5z4smvOL2cr8x5rnbn3zxTaOWaiUVLwwnXlH1HHKHAOaQQQCCMiDkQvaouyjT/T0pp3H2osvgcTa3UDceCvS86cemVHTF2rBCElUsNCSEAJlJNAJCE0Ak7IQgBCEIASKEIAQhCAEJpIAQmhAKyhtO6oUVYP9RA1zsg8DdkH5hj4qaQpTrYHFtZ9kVRDeSjP0hmZYbCVvZwcPNUPdcxxa4FrgbEEEEEcCDkvqRVfW7UKnrgXhrY57YSAZ2yElveC6IZ+JGUsfw5vs5qjT18Dr+xKHMPKzuf5g1dwXz/UUk9HNEyZu4+KYZZWwcC3qNs135pwB6gmorw0Mfi0ekIshcxqCE0kAXQmhACEIQAhCEAihNJACEIQAmkmgEmhCAEIQgBJCEAIQEICva2anR6QawOcY3sdcPABJFiC13MYqfY2wA5ABe0lLk2qIo//Z"/>
          <p:cNvSpPr>
            <a:spLocks noChangeAspect="1" noChangeArrowheads="1"/>
          </p:cNvSpPr>
          <p:nvPr/>
        </p:nvSpPr>
        <p:spPr bwMode="auto">
          <a:xfrm>
            <a:off x="155575" y="-936625"/>
            <a:ext cx="1952625" cy="1952625"/>
          </a:xfrm>
          <a:prstGeom prst="rect">
            <a:avLst/>
          </a:prstGeom>
          <a:noFill/>
          <a:ln w="9525">
            <a:noFill/>
            <a:miter lim="800000"/>
            <a:headEnd/>
            <a:tailEnd/>
          </a:ln>
        </p:spPr>
        <p:txBody>
          <a:bodyPr/>
          <a:lstStyle/>
          <a:p>
            <a:endParaRPr lang="en-US"/>
          </a:p>
        </p:txBody>
      </p:sp>
      <p:sp>
        <p:nvSpPr>
          <p:cNvPr id="9223" name="AutoShape 9" descr="data:image/jpeg;base64,/9j/4AAQSkZJRgABAQAAAQABAAD/2wCEAAkGBhAQEA8PDxAQEBQWEhQVFBYVEBAVFBUVFBAVFBQSEhkXHCYfFxojGRQUHy8gIycpLCwsFR4xNTAqNSYrLCkBCQoKDgwOGA8PGikkHBwpLCkpKikuLCwsKSktKSkpLCkpLCkpKSkpKSksKSksKSkpKSwsLCkpKSkpKSksKSwsKf/AABEIAM0AzQMBIgACEQEDEQH/xAAcAAACAgMBAQAAAAAAAAAAAAAAAQUGAwQHAgj/xABAEAABAwICBgcECAUEAwAAAAABAAIDBBEhMQUGBxJBURNhcYGRobEiMnLBFDNCUmKC0fAjkqKywiREg+EVQ3P/xAAZAQEAAwEBAAAAAAAAAAAAAAAAAQIDBAX/xAAlEQACAgEDBQACAwAAAAAAAAAAAQIRAwQxQRITITJRFCJCgZH/2gAMAwEAAhEDEQA/AO4ITQgBCEIAQkhACEJoBJpXRdABQo+v1gpYH7k0zI3WBs442JNj5FeqfT9LJ7lRCf8Akbfwup6XvRFo3kJNkBFwQRzBwTuoJBCLoQAmldCAaSEIAQhCAEIQgGhJBQDQhJANK6EIAQgoQAha1dpGKBu9LIyMficBfs5qqaT2lxNu2njdKfvOu1n6nyWkMU5+qKynGO7LoteqrooheWRkY/E4D1XL63XStmw6QRA8Ixu91zcqDfdzt55LnHNziXHxK64aGT9mYS1C4JTW2tZUVksjHbzfZaCMiGttcd91Ebo4fr3r3uWSseF16cY9MVH4ccnbsUTzGbtc5h5tcQT14Lci1lrGe5UzDteXf3XWoICvYplZwi90FKS2Jin1/r25yMf8UYv5WUlT7Take/BC4cbOe0/NVxlHYjC/ovT4GtxkcB69wWEsGJ7ousk+GXWn2nwn6yCVnwlrx8j5Ky6J03DVBzoXE2NiC1zSD1gqjavamSz2klBgi4Aj+K8f4DzXQKGhjhYI4mBjRwA8zzK8zOsUXUDtxub9jYTskhcpqCEJoBITSQAhCEAIQhACEIQHmSQNBc4gAC5JyHaqLp/aEbmOjAPAyEXv8A+ZT2g6ZJc2kYbDd3pLZnk35qpU9MvS02li0pz/AMOTLld9MTDUOklcXyvc93NxubfvkvTKW3X2hb4ha33jZYZdJRswAv5L0OpLwc1GIUhuRlxCX0fHArE/THJrfBYnaWdzA7go6xRuCk6k+iaM3NHeo11W4i5csf0knBuHqnW+CaJUvjbji7sWJ2k2jJoHXxUeH2wvcnC3Ps5q0au7OZZ7SVRdDHfBuUjh1390eaxnlUF+zLxg26RFUcdTVvEdM0vOTjk1vW88F0LVzUaKm3ZZSJ5h9oj2W/APmcVO6P0bFTxiKFjWNHADzPMraXmZdRKfhbHXDEoghFk1zmok0IQAhCSAaSEIAQhCAEITQCWOonDGue7ANaXHsAufRZVAa61fR0j2jOQhnjifIFWhHqko/SsnSbOdzSvnmfM7Nzi7s5DuC8VNc2MEMsTz49ydZMIowMifRVit0pG33ngdV8fAL3pOvHw85Jvyb9RXOde57VqOmUfT6aiL2h7JnM+0Wbgdb8O9h4rpOrNXq67dAe3pMrVTrEnkL2Ye5c880Y8WaqDZSIIZJDaNjnn8LXH0Uo7VitbE+Y0z2sY0uc59mmwFyQ04+S7VSQRNA6JrGt/CGgeS1dYqV8tJUxxDee6J7Wi4FyW2tiuZ6xt0kbdml5Zw1huDcAda39B6Aqat+7Aw2yc9wIY3v4nqCuGruzQ3Elc69sRE04fncPQK/wBPTMjaGMa1rRkALAK2TVJehWOFvcr+rWo1PSWkd/Gm++4Cw/8AmOA81ZUIXnyk5O2dKSWwJ2QhQSCEIQAkhNAJCE0AkITQCQmkgGhCEAKibUdMNgZAXnAb77cyLBvqVe1RNqupkmkKdroMZIwbN++Lg2HXcLXDJRmmymRXGjh+ldZ5p3kg7oP8x/TsCjWsxu4/MrJWUr4XmJ8bo3DPeaQ7zXhsQAvfhnwvyXc5OXlmKVG+33BunDjbj2rwHAXuLleaKWwNwbYBepBY4KAb+i9YqynN4KiWFvJrju5cGnAnuVoo9sukoSBIIKhv42Oa8/nYbDvaVRXyEkho/X/pLf3Ra9zfkquMXuiU2js2ituNNJYVFNNCeJaWyM7jgfJWWg2laKmtasiYTwlJj/usPNfOe8SsjGqjwRZPcaPqunq45AHRyMkByLXNcD2ELKvlekkdG7eic6N3EscWE9pbZWGg150lFYMq5SOAduv/ALgs3p3wyyyfT6HQuM0O16vZ9c2mlHwOY/xDiP6VP0m2aHDpqaVl+LHtePOx8lR4Zot3EdHQqrR7TdGyC5mMfxse0eNrKcotOU0+MNRDL8ErHHwBWbi1ui1o3k0gUXVSQTSRdACEIQAkU0IBoSTQCQmkgIjTuqdHWi1TAyQ2wdk8djhiFzvS+wZhuaSpc3k2UBw7A5tvRdbQrKclsyrimfOGldmGk6a5NO6VuJ3oSJMuoe15KCqKZ7LCZro3cnNLXEdYdkvqyywVej4pRaWKOQfiY13qtVnfJTtnyk998LWHV8ysYavorSWyrRM9yaVsRvfehc+I37Gmx7wq7W7CqY3MFVOzkHtjePEAFarNEjoZxxjVmar/AFmxSuZfopaeUdZcw+hUNWbPtJQbxdRyPtkWWkFufsEnyWqnF8lHF/CBjjNxe47uq6yB9sGi3qvUtPNGf4scjPjY5vqEuk4tt18SrplQjFzivYdf2ThyWN/3hx9U3G9nePbwViD3E6xscil0YvcEAjrsQkbHEntHWmAXY5cFAJWi1orIPq6uYch0hcP6rqe0dtc0hGbSNhqG/iYWO/mabeIVP3Bl1/soA4ZDI4ZcFRwi90Tb+nX9F7XaSSwnY+B3E++zuIxt3K6UdfFMwSQyMkaci1wIXzS4G44m1rK0ai6VkpKhryS1hID2Xw3bWLj18e5ZvTdS/Uus1eGd2TXlrrgEccU1wnQNIJpIAQEICAE0IQAhCEAIQldACEk0AIWKWqY0Euexo63AeqjajW2hj96qh7Gu3z4NupUW9kRaRKSwtdg5rXdoB9VEVepmj5ffpICeYYGnxbYqPn2k0Lb7pkktyjIHi6yiKnay3/1Urj8cgHoCto4Mr2TM3kgt2bNbsi0e+/R9NDc39mTeA7n39VB12xZwB+j1QPVJHieq7Th4LHVbUq11wxkEf5XOI7ybeSiKrXPSEl96qkF+DQ1g/pC6oafPy6MZZcfww1uy/SMGO5FKB9yZgw52fu/NV91JIxxa5ha4Z5Wx7+Vlu1M75MZHvf8AE9zvUrHfC1l1RwP+TMXlT2Nf6NxJsPOx4HvQ2EHIX6ysrmcyPFKUkdnCy1WOKKOTGxjW5eS2IyLYcxdYMLfu6yU5GIPFbJFGdq1G0j01FDvG7mDo3flwB8LKwLnuyqpINRCT914Hi13+K6EvAzw6cjR6WKXVBAmkmsDUSEKF1i1h+ihoa0Pe7EAnAAfaP6K0YuTpENqKtk1deXSAZkDtNlzWs1orJCf424PusAaB32v5qLkhfJjI57/ic4+pXZHRSfs6Od51wjp9TrHSR336mFtuHSNv4A3UdLr9RD3XSP8Ahifb+qyoLaRjc90LzeO+Lwtlo4csr35fC3TbSmYiOmkd1uc1o+ZUbUbSKo+5BCz4i9/puqE348g4LzKxme8FrHT4VwZvLNm1Ua7aQff+MGfBGweoJ81GzaZqpPrKmZ35yPRZy1hHvMPeFj+itOT2+IW0YY1skUcpPkjHxl1w4knmST6ryGbt/RSb6Mnl4hYX0BWqopTI5xJ6l4IW86lWJ0Kkg1CF5LVs9Dc2C8lg5HtQgwdHxOAXl55Cy2DFccDy/QrAWIDw+Gwvded27fTr6llay/PDgvD3ZWwshJijtexWQM5HuOBXkgZ+S29H6LnqX7sETnkngMB2nIKHJRVsVfhFv2YTkVZbe94Xjss5h+S6qqrqVqcKJvSS2dM5tnWyaMCWt54gYq1BeHqskZ5G4noYYOMaYIQhc5sJc303WdPM+Un2b2b8Iy+Z71e9N1G5BIb2JbujtdguTaZ0lc9GzIXHb1ld+jjVy/o5s72Rkm0g1vui/Wo6XSb339qwWk6XMXzWuQeY/fNd++5zm59Mt9pYZag88Ctd7bcfLDuSblieOCmiLNn6XYZ9qG1JN75fvJauA6z5Lw5xOZShZuCqtlftTFWtFK6ULJOPSNsQtgabcc7HuChV7Atn4KNiSaGlQfsN7rrMysi4t8DgoJkg97LDwXmOrAvjilsUWVrY3e6R2ZH/ALWKoorYjJQQ0xhhiR1cFNaH0pTyi09aYDyNM91vzC48lXu9O4ULMDqU2uFrPhI4FdD0Rq7o2bEV30i/BskbMuBDRvBWej1Xo47FkDCeDnXkd4vJKxlrYrhmi07fJxuk0NPKR0cT3djSfRTtBsyrJSDIGwN/E4Odbqa0nzsuttYBgAB2YJrnlrZvbwarTxW5TNGbLKSOxmc+c8id1ngM1baSjjiaGRMaxoyDQAFnRZck8kp+zNlFR2QIQhULAhCaAr+ucxZTXv8Aa/xJC41UTm5sV3yt0fFO3cmY2Rt72OV1GO1K0ec6SHwK68OdY1TRhPG5OziO5xJSd7XG1ueAXa5NQdGu96kjP8/6rC7Ztoo3/wBHH/PKP8lv+ZH4U7DOLOLRm9vc4LG+rZ95o6gbrskmyfRB/wBru/DPUD/NYHbINFcI5h2Ty/Mp+Yvg7DOPOrIx9r+krwdIRj75/KB6lddm2M6OPuuqG/8ALf1C0Zth1KfcqqhvdEfUJ+Wh2WctdpRvBru8j5Lx/wCQJxs0DrJK6TJsL+5Wn80N/RwUdVbE6y92VFO/tEjL9lgbJ+SnyR2n8KK7SLvs2HXYX80xM6xa5xuclZ6jZHpRvuxRSYfZnZ/lZR9TqDpJo3nUc2Gdtx2XH2SVPdT5HS/hCxykGxPUV6c0tPoVlq9FTsxkgmZz3onAduSwF5AGNjlb9Va7Iqj30l8ha/JMmwtxvj3cEmFxysB3BNkX3vQ5dyAbfaNzw7LqVodPVcFuhqJo8DYCRxHg64sosm2NuPDly67hDnWGB4+XWoavcJl30btVro93pejqW8SWbj/Flh5Kz6O2w0jrCojlgOFyB0jbn4cfJcgL3O4eARlY2/fJZvFFl1OSPo/RunKapAdBNHIDycL94zHgt8L5jhcQd8PLCOIJB8RkrXoPahWwOax7/pMfKT3u54F/G6wlp2tmaLJ9O5WQqrq7tFo6wiPe6GU/Yfhf4HZOVpC53FrwzRNMEITUEiQmhACEIQAkhCAEJhJACEIQAhCLIBOYDmAe3FR9bq7ST/XU0EnW6JhPcbXUkkpugVaq2Z6Mk/25Z8Ejx5XsoOt2NwHGGolZ1PAePkV0VCssklyV6UcY0lsk0gz6p0E45h5Y48rhwsP5lW67VOtpwTNSzADk3eHaS2+C+i0iFqtRJblXjTPmHdcf0ysslrjdJue3I9a+htJ6q0VT9fTRPPPds7+YYqo6W2NUz7mlmkgPAO/iM88fNarULko8bOQNzscOayOeBlj2fMqzab2a6Qgu4RCZvF0Tt7vLTiPBVZw3CWkHeGdxax7Dit1JS2M2mh5gE2bY55eCv2o2018LmU1W5z4smvOL2cr8x5rnbn3zxTaOWaiUVLwwnXlH1HHKHAOaQQQCCMiDkQvaouyjT/T0pp3H2osvgcTa3UDceCvS86cemVHTF2rBCElUsNCSEAJlJNAJCE0Ak7IQgBCEIASKEIAQhCAEJpIAQmhAKyhtO6oUVYP9RA1zsg8DdkH5hj4qaQpTrYHFtZ9kVRDeSjP0hmZYbCVvZwcPNUPdcxxa4FrgbEEEEEcCDkvqRVfW7UKnrgXhrY57YSAZ2yElveC6IZ+JGUsfw5vs5qjT18Dr+xKHMPKzuf5g1dwXz/UUk9HNEyZu4+KYZZWwcC3qNs135pwB6gmorw0Mfi0ekIshcxqCE0kAXQmhACEIQAhCEAihNJACEIQAmkmgEmhCAEIQgBJCEAIQEICva2anR6QawOcY3sdcPABJFiC13MYqfY2wA5ABe0lLk2qIo//Z"/>
          <p:cNvSpPr>
            <a:spLocks noChangeAspect="1" noChangeArrowheads="1"/>
          </p:cNvSpPr>
          <p:nvPr/>
        </p:nvSpPr>
        <p:spPr bwMode="auto">
          <a:xfrm>
            <a:off x="155575" y="-936625"/>
            <a:ext cx="1952625" cy="1952625"/>
          </a:xfrm>
          <a:prstGeom prst="rect">
            <a:avLst/>
          </a:prstGeom>
          <a:noFill/>
          <a:ln w="9525">
            <a:noFill/>
            <a:miter lim="800000"/>
            <a:headEnd/>
            <a:tailEnd/>
          </a:ln>
        </p:spPr>
        <p:txBody>
          <a:bodyPr/>
          <a:lstStyle/>
          <a:p>
            <a:endParaRPr lang="en-US"/>
          </a:p>
        </p:txBody>
      </p:sp>
      <p:pic>
        <p:nvPicPr>
          <p:cNvPr id="11" name="Picture 10" descr="grave.png"/>
          <p:cNvPicPr>
            <a:picLocks noChangeAspect="1"/>
          </p:cNvPicPr>
          <p:nvPr/>
        </p:nvPicPr>
        <p:blipFill>
          <a:blip r:embed="rId2" cstate="print"/>
          <a:srcRect l="16035" r="16035" b="23419"/>
          <a:stretch>
            <a:fillRect/>
          </a:stretch>
        </p:blipFill>
        <p:spPr>
          <a:xfrm>
            <a:off x="467544" y="3068960"/>
            <a:ext cx="2491046" cy="2808312"/>
          </a:xfrm>
          <a:prstGeom prst="rect">
            <a:avLst/>
          </a:prstGeom>
        </p:spPr>
      </p:pic>
      <p:pic>
        <p:nvPicPr>
          <p:cNvPr id="12" name="Picture 11" descr="grave.png"/>
          <p:cNvPicPr>
            <a:picLocks noChangeAspect="1"/>
          </p:cNvPicPr>
          <p:nvPr/>
        </p:nvPicPr>
        <p:blipFill>
          <a:blip r:embed="rId2" cstate="print"/>
          <a:srcRect l="16035" r="16035" b="23419"/>
          <a:stretch>
            <a:fillRect/>
          </a:stretch>
        </p:blipFill>
        <p:spPr>
          <a:xfrm>
            <a:off x="3275856" y="3068960"/>
            <a:ext cx="2491046" cy="2808312"/>
          </a:xfrm>
          <a:prstGeom prst="rect">
            <a:avLst/>
          </a:prstGeom>
        </p:spPr>
      </p:pic>
      <p:pic>
        <p:nvPicPr>
          <p:cNvPr id="13" name="Picture 12" descr="grave.png"/>
          <p:cNvPicPr>
            <a:picLocks noChangeAspect="1"/>
          </p:cNvPicPr>
          <p:nvPr/>
        </p:nvPicPr>
        <p:blipFill>
          <a:blip r:embed="rId2" cstate="print"/>
          <a:srcRect l="16035" r="16035" b="23419"/>
          <a:stretch>
            <a:fillRect/>
          </a:stretch>
        </p:blipFill>
        <p:spPr>
          <a:xfrm>
            <a:off x="6228184" y="3068960"/>
            <a:ext cx="2491046" cy="2808312"/>
          </a:xfrm>
          <a:prstGeom prst="rect">
            <a:avLst/>
          </a:prstGeom>
        </p:spPr>
      </p:pic>
      <p:sp>
        <p:nvSpPr>
          <p:cNvPr id="14" name="Rounded Rectangle 13"/>
          <p:cNvSpPr/>
          <p:nvPr/>
        </p:nvSpPr>
        <p:spPr>
          <a:xfrm>
            <a:off x="467544" y="6021288"/>
            <a:ext cx="252028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Napoleons</a:t>
            </a:r>
            <a:endParaRPr lang="en-US" sz="3600" dirty="0"/>
          </a:p>
        </p:txBody>
      </p:sp>
      <p:sp>
        <p:nvSpPr>
          <p:cNvPr id="15" name="Rounded Rectangle 14"/>
          <p:cNvSpPr/>
          <p:nvPr/>
        </p:nvSpPr>
        <p:spPr>
          <a:xfrm>
            <a:off x="3635896" y="6021288"/>
            <a:ext cx="1728192"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Hitlers</a:t>
            </a:r>
            <a:endParaRPr lang="en-US" sz="3600" dirty="0"/>
          </a:p>
        </p:txBody>
      </p:sp>
      <p:sp>
        <p:nvSpPr>
          <p:cNvPr id="16" name="Rounded Rectangle 15"/>
          <p:cNvSpPr/>
          <p:nvPr/>
        </p:nvSpPr>
        <p:spPr>
          <a:xfrm>
            <a:off x="6588224" y="6021288"/>
            <a:ext cx="1728192"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Staļins</a:t>
            </a:r>
            <a:endParaRPr lang="en-US" sz="3600" dirty="0"/>
          </a:p>
        </p:txBody>
      </p:sp>
      <p:sp>
        <p:nvSpPr>
          <p:cNvPr id="17" name="Rounded Rectangle 16"/>
          <p:cNvSpPr/>
          <p:nvPr/>
        </p:nvSpPr>
        <p:spPr>
          <a:xfrm>
            <a:off x="755576" y="2348880"/>
            <a:ext cx="1944216"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1821.g.</a:t>
            </a:r>
            <a:endParaRPr lang="en-US" sz="3600" dirty="0"/>
          </a:p>
        </p:txBody>
      </p:sp>
      <p:sp>
        <p:nvSpPr>
          <p:cNvPr id="18" name="Rounded Rectangle 17"/>
          <p:cNvSpPr/>
          <p:nvPr/>
        </p:nvSpPr>
        <p:spPr>
          <a:xfrm>
            <a:off x="3635896" y="2348880"/>
            <a:ext cx="1872208"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1945.g.</a:t>
            </a:r>
            <a:endParaRPr lang="en-US" sz="3600" dirty="0"/>
          </a:p>
        </p:txBody>
      </p:sp>
      <p:sp>
        <p:nvSpPr>
          <p:cNvPr id="19" name="Rounded Rectangle 18"/>
          <p:cNvSpPr/>
          <p:nvPr/>
        </p:nvSpPr>
        <p:spPr>
          <a:xfrm>
            <a:off x="6660232" y="2348880"/>
            <a:ext cx="180020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1953.g.</a:t>
            </a:r>
            <a:endParaRPr lang="en-US" sz="3600" dirty="0"/>
          </a:p>
        </p:txBody>
      </p:sp>
      <p:sp>
        <p:nvSpPr>
          <p:cNvPr id="20" name="Rectangle 3"/>
          <p:cNvSpPr txBox="1">
            <a:spLocks noChangeArrowheads="1"/>
          </p:cNvSpPr>
          <p:nvPr/>
        </p:nvSpPr>
        <p:spPr bwMode="auto">
          <a:xfrm>
            <a:off x="0" y="891634"/>
            <a:ext cx="9144000" cy="1081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ctr" eaLnBrk="0" hangingPunct="0"/>
            <a:r>
              <a:rPr lang="lv-LV" sz="2600" i="1" kern="0" dirty="0" smtClean="0">
                <a:latin typeface="+mn-lt"/>
              </a:rPr>
              <a:t>“Tas Kungs sacīja uz manu Kungu: sēdies pie Manas labās rokas, </a:t>
            </a:r>
            <a:r>
              <a:rPr lang="lv-LV" sz="2600" i="1" kern="0" dirty="0" err="1" smtClean="0">
                <a:latin typeface="+mn-lt"/>
              </a:rPr>
              <a:t>tiekāms</a:t>
            </a:r>
            <a:r>
              <a:rPr lang="lv-LV" sz="2600" i="1" kern="0" dirty="0" smtClean="0">
                <a:latin typeface="+mn-lt"/>
              </a:rPr>
              <a:t> Es lieku Tavus ienaidniekus par pameslu Tavām kājām.” (Mt.22:44)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0">
                                            <p:txEl>
                                              <p:pRg st="0" end="0"/>
                                            </p:txEl>
                                          </p:spTgt>
                                        </p:tgtEl>
                                        <p:attrNameLst>
                                          <p:attrName>style.visibility</p:attrName>
                                        </p:attrNameLst>
                                      </p:cBhvr>
                                      <p:to>
                                        <p:strVal val="visible"/>
                                      </p:to>
                                    </p:set>
                                    <p:anim calcmode="lin" valueType="num">
                                      <p:cBhvr additive="base">
                                        <p:cTn id="12"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2000"/>
                                        <p:tgtEl>
                                          <p:spTgt spid="11"/>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2000"/>
                                        <p:tgtEl>
                                          <p:spTgt spid="1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2000"/>
                                        <p:tgtEl>
                                          <p:spTgt spid="17"/>
                                        </p:tgtEl>
                                      </p:cBhvr>
                                    </p:animEffect>
                                  </p:childTnLst>
                                </p:cTn>
                              </p:par>
                            </p:childTnLst>
                          </p:cTn>
                        </p:par>
                        <p:par>
                          <p:cTn id="25" fill="hold">
                            <p:stCondLst>
                              <p:cond delay="5000"/>
                            </p:stCondLst>
                            <p:childTnLst>
                              <p:par>
                                <p:cTn id="26" presetID="10"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2000"/>
                                        <p:tgtEl>
                                          <p:spTgt spid="12"/>
                                        </p:tgtEl>
                                      </p:cBhvr>
                                    </p:animEffect>
                                  </p:childTnLst>
                                </p:cTn>
                              </p:par>
                            </p:childTnLst>
                          </p:cTn>
                        </p:par>
                        <p:par>
                          <p:cTn id="29" fill="hold">
                            <p:stCondLst>
                              <p:cond delay="70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2000"/>
                                        <p:tgtEl>
                                          <p:spTgt spid="1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2000"/>
                                        <p:tgtEl>
                                          <p:spTgt spid="18"/>
                                        </p:tgtEl>
                                      </p:cBhvr>
                                    </p:animEffect>
                                  </p:childTnLst>
                                </p:cTn>
                              </p:par>
                            </p:childTnLst>
                          </p:cTn>
                        </p:par>
                        <p:par>
                          <p:cTn id="36" fill="hold">
                            <p:stCondLst>
                              <p:cond delay="9000"/>
                            </p:stCondLst>
                            <p:childTnLst>
                              <p:par>
                                <p:cTn id="37" presetID="10" presetClass="entr" presetSubtype="0"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2000"/>
                                        <p:tgtEl>
                                          <p:spTgt spid="13"/>
                                        </p:tgtEl>
                                      </p:cBhvr>
                                    </p:animEffect>
                                  </p:childTnLst>
                                </p:cTn>
                              </p:par>
                            </p:childTnLst>
                          </p:cTn>
                        </p:par>
                        <p:par>
                          <p:cTn id="40" fill="hold">
                            <p:stCondLst>
                              <p:cond delay="11000"/>
                            </p:stCondLst>
                            <p:childTnLst>
                              <p:par>
                                <p:cTn id="41" presetID="10"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2000"/>
                                        <p:tgtEl>
                                          <p:spTgt spid="1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utoUpdateAnimBg="0"/>
      <p:bldP spid="14" grpId="0" animBg="1"/>
      <p:bldP spid="15" grpId="0" animBg="1"/>
      <p:bldP spid="16" grpId="0" animBg="1"/>
      <p:bldP spid="17" grpId="0" animBg="1"/>
      <p:bldP spid="18" grpId="0" animBg="1"/>
      <p:bldP spid="19" grpId="0" animBg="1"/>
      <p:bldP spid="20"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1"/>
          <p:cNvSpPr>
            <a:spLocks noGrp="1"/>
          </p:cNvSpPr>
          <p:nvPr>
            <p:ph type="sldNum" sz="quarter" idx="12"/>
          </p:nvPr>
        </p:nvSpPr>
        <p:spPr>
          <a:noFill/>
        </p:spPr>
        <p:txBody>
          <a:bodyPr/>
          <a:lstStyle/>
          <a:p>
            <a:fld id="{CDECF662-0CF5-449F-874E-0BC5100E9D50}" type="slidenum">
              <a:rPr lang="lv-LV" smtClean="0"/>
              <a:pPr/>
              <a:t>8</a:t>
            </a:fld>
            <a:endParaRPr lang="lv-LV" smtClean="0"/>
          </a:p>
        </p:txBody>
      </p:sp>
      <p:pic>
        <p:nvPicPr>
          <p:cNvPr id="43010" name="Picture 2" descr="http://api.ning.com/files/cjFv001yqcvnbY*PugVWHQO9RjsvfxUmJXnYv07whagXzwAASyQLKNvhFxSosGastrWTbd3441mjM82ob*GPtN8MloVT*SK*/BurningHouse.jpg"/>
          <p:cNvPicPr>
            <a:picLocks noChangeAspect="1" noChangeArrowheads="1"/>
          </p:cNvPicPr>
          <p:nvPr/>
        </p:nvPicPr>
        <p:blipFill>
          <a:blip r:embed="rId2" cstate="print"/>
          <a:srcRect/>
          <a:stretch>
            <a:fillRect/>
          </a:stretch>
        </p:blipFill>
        <p:spPr bwMode="auto">
          <a:xfrm>
            <a:off x="274417" y="1478551"/>
            <a:ext cx="8423496" cy="5386412"/>
          </a:xfrm>
          <a:prstGeom prst="rect">
            <a:avLst/>
          </a:prstGeom>
          <a:ln>
            <a:noFill/>
          </a:ln>
          <a:effectLst>
            <a:softEdge rad="112500"/>
          </a:effectLst>
        </p:spPr>
      </p:pic>
      <p:sp>
        <p:nvSpPr>
          <p:cNvPr id="5" name="Rectangle 2"/>
          <p:cNvSpPr txBox="1">
            <a:spLocks noChangeArrowheads="1"/>
          </p:cNvSpPr>
          <p:nvPr/>
        </p:nvSpPr>
        <p:spPr bwMode="auto">
          <a:xfrm>
            <a:off x="468313" y="0"/>
            <a:ext cx="8229600" cy="850900"/>
          </a:xfrm>
          <a:prstGeom prst="rect">
            <a:avLst/>
          </a:prstGeom>
          <a:noFill/>
          <a:ln w="9525">
            <a:noFill/>
            <a:miter lim="800000"/>
            <a:headEnd/>
            <a:tailEnd/>
          </a:ln>
        </p:spPr>
        <p:txBody>
          <a:bodyPr anchor="ctr"/>
          <a:lstStyle/>
          <a:p>
            <a:pPr algn="ctr">
              <a:defRPr/>
            </a:pPr>
            <a:r>
              <a:rPr lang="lv-LV" sz="4300" b="1" dirty="0" smtClean="0">
                <a:latin typeface="+mj-lt"/>
                <a:ea typeface="+mj-ea"/>
                <a:cs typeface="+mj-cs"/>
              </a:rPr>
              <a:t>Miers debesīs</a:t>
            </a:r>
            <a:endParaRPr lang="lv-LV" sz="4300" b="1" dirty="0">
              <a:latin typeface="+mj-lt"/>
              <a:ea typeface="+mj-ea"/>
              <a:cs typeface="+mj-cs"/>
            </a:endParaRPr>
          </a:p>
        </p:txBody>
      </p:sp>
      <p:sp>
        <p:nvSpPr>
          <p:cNvPr id="6" name="Rectangle 3"/>
          <p:cNvSpPr txBox="1">
            <a:spLocks noChangeArrowheads="1"/>
          </p:cNvSpPr>
          <p:nvPr/>
        </p:nvSpPr>
        <p:spPr>
          <a:xfrm>
            <a:off x="32583" y="620688"/>
            <a:ext cx="9144000" cy="1081088"/>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spcBef>
                <a:spcPct val="0"/>
              </a:spcBef>
              <a:buFontTx/>
              <a:buNone/>
            </a:pPr>
            <a:r>
              <a:rPr lang="lv-LV" sz="2800" i="1" kern="0" smtClean="0"/>
              <a:t>38 "Slavēts, kas nāk, mūsu Ķēniņš, Tā Kunga Vārdā! Debesīs nu ir miers un slava augstībā."</a:t>
            </a:r>
            <a:endParaRPr lang="en-US" sz="2800" kern="0" smtClean="0"/>
          </a:p>
          <a:p>
            <a:pPr marL="0" indent="0" algn="just">
              <a:spcBef>
                <a:spcPct val="0"/>
              </a:spcBef>
              <a:buFontTx/>
              <a:buNone/>
            </a:pPr>
            <a:endParaRPr lang="en-US" sz="2600" i="1" kern="0" dirty="0" smtClean="0"/>
          </a:p>
        </p:txBody>
      </p:sp>
      <p:sp>
        <p:nvSpPr>
          <p:cNvPr id="7" name="Rounded Rectangle 4"/>
          <p:cNvSpPr/>
          <p:nvPr/>
        </p:nvSpPr>
        <p:spPr>
          <a:xfrm>
            <a:off x="4472752" y="1916831"/>
            <a:ext cx="4464496" cy="65602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Debesīs nu ir miers</a:t>
            </a:r>
            <a:endParaRPr lang="en-US" sz="3600" dirty="0"/>
          </a:p>
        </p:txBody>
      </p:sp>
      <p:sp>
        <p:nvSpPr>
          <p:cNvPr id="8" name="Rounded Rectangle 5"/>
          <p:cNvSpPr/>
          <p:nvPr/>
        </p:nvSpPr>
        <p:spPr>
          <a:xfrm>
            <a:off x="4472752" y="3212975"/>
            <a:ext cx="4464496" cy="65602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Slava augstībā</a:t>
            </a:r>
            <a:endParaRPr lang="en-US" sz="3600" dirty="0"/>
          </a:p>
        </p:txBody>
      </p:sp>
    </p:spTree>
    <p:extLst>
      <p:ext uri="{BB962C8B-B14F-4D97-AF65-F5344CB8AC3E}">
        <p14:creationId xmlns:p14="http://schemas.microsoft.com/office/powerpoint/2010/main" val="2813959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fade">
                                      <p:cBhvr>
                                        <p:cTn id="7" dur="2000"/>
                                        <p:tgtEl>
                                          <p:spTgt spid="43010"/>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2000"/>
                                        <p:tgtEl>
                                          <p:spTgt spid="7"/>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0"/>
            <a:ext cx="9072563" cy="1071563"/>
          </a:xfrm>
        </p:spPr>
        <p:txBody>
          <a:bodyPr/>
          <a:lstStyle/>
          <a:p>
            <a:pPr eaLnBrk="1" hangingPunct="1"/>
            <a:r>
              <a:rPr lang="lv-LV" sz="4800" b="1" kern="1200" dirty="0" smtClean="0">
                <a:solidFill>
                  <a:schemeClr val="tx1"/>
                </a:solidFill>
              </a:rPr>
              <a:t>Pēdējā tiesa</a:t>
            </a:r>
          </a:p>
        </p:txBody>
      </p:sp>
      <p:sp>
        <p:nvSpPr>
          <p:cNvPr id="3078" name="Slide Number Placeholder 5"/>
          <p:cNvSpPr>
            <a:spLocks noGrp="1"/>
          </p:cNvSpPr>
          <p:nvPr>
            <p:ph type="sldNum" sz="quarter" idx="12"/>
          </p:nvPr>
        </p:nvSpPr>
        <p:spPr>
          <a:noFill/>
        </p:spPr>
        <p:txBody>
          <a:bodyPr/>
          <a:lstStyle/>
          <a:p>
            <a:fld id="{527C7BE8-6594-46D8-8C8C-899CBFEAA987}" type="slidenum">
              <a:rPr lang="lv-LV" smtClean="0"/>
              <a:pPr/>
              <a:t>9</a:t>
            </a:fld>
            <a:endParaRPr lang="lv-LV" smtClean="0"/>
          </a:p>
        </p:txBody>
      </p:sp>
      <p:pic>
        <p:nvPicPr>
          <p:cNvPr id="3082" name="Picture 10" descr="golden city of Heaven image"/>
          <p:cNvPicPr>
            <a:picLocks noChangeAspect="1" noChangeArrowheads="1"/>
          </p:cNvPicPr>
          <p:nvPr/>
        </p:nvPicPr>
        <p:blipFill>
          <a:blip r:embed="rId2" cstate="print"/>
          <a:srcRect/>
          <a:stretch>
            <a:fillRect/>
          </a:stretch>
        </p:blipFill>
        <p:spPr bwMode="auto">
          <a:xfrm>
            <a:off x="4429124" y="2827513"/>
            <a:ext cx="4714876" cy="3337791"/>
          </a:xfrm>
          <a:prstGeom prst="rect">
            <a:avLst/>
          </a:prstGeom>
          <a:ln>
            <a:noFill/>
          </a:ln>
          <a:effectLst>
            <a:softEdge rad="112500"/>
          </a:effectLst>
        </p:spPr>
      </p:pic>
      <p:pic>
        <p:nvPicPr>
          <p:cNvPr id="7" name="Picture 2" descr="Attēlu rezultāti vaicājumam “hell”&quot;"/>
          <p:cNvPicPr>
            <a:picLocks noChangeAspect="1" noChangeArrowheads="1"/>
          </p:cNvPicPr>
          <p:nvPr/>
        </p:nvPicPr>
        <p:blipFill>
          <a:blip r:embed="rId3" cstate="print"/>
          <a:srcRect/>
          <a:stretch>
            <a:fillRect/>
          </a:stretch>
        </p:blipFill>
        <p:spPr bwMode="auto">
          <a:xfrm>
            <a:off x="0" y="2762878"/>
            <a:ext cx="4429124" cy="3330418"/>
          </a:xfrm>
          <a:prstGeom prst="rect">
            <a:avLst/>
          </a:prstGeom>
          <a:ln>
            <a:noFill/>
          </a:ln>
          <a:effectLst>
            <a:softEdge rad="112500"/>
          </a:effectLst>
        </p:spPr>
      </p:pic>
      <p:sp>
        <p:nvSpPr>
          <p:cNvPr id="8" name="Rectangle 3"/>
          <p:cNvSpPr txBox="1">
            <a:spLocks noChangeArrowheads="1"/>
          </p:cNvSpPr>
          <p:nvPr/>
        </p:nvSpPr>
        <p:spPr bwMode="auto">
          <a:xfrm>
            <a:off x="0" y="1214422"/>
            <a:ext cx="4572000" cy="3095625"/>
          </a:xfrm>
          <a:prstGeom prst="rect">
            <a:avLst/>
          </a:prstGeom>
          <a:noFill/>
          <a:ln w="9525">
            <a:noFill/>
            <a:miter lim="800000"/>
            <a:headEnd/>
            <a:tailEnd/>
          </a:ln>
        </p:spPr>
        <p:txBody>
          <a:bodyPr/>
          <a:lstStyle/>
          <a:p>
            <a:pPr marL="342900" indent="-342900">
              <a:lnSpc>
                <a:spcPct val="80000"/>
              </a:lnSpc>
              <a:spcBef>
                <a:spcPct val="20000"/>
              </a:spcBef>
              <a:defRPr/>
            </a:pPr>
            <a:r>
              <a:rPr lang="lv-LV" sz="2800" b="1" kern="0" dirty="0" smtClean="0">
                <a:latin typeface="+mn-lt"/>
              </a:rPr>
              <a:t>Elle</a:t>
            </a:r>
            <a:endParaRPr lang="lv-LV" sz="2800" b="1" kern="0" dirty="0">
              <a:latin typeface="+mn-lt"/>
            </a:endParaRPr>
          </a:p>
          <a:p>
            <a:pPr marL="342900" indent="-342900">
              <a:lnSpc>
                <a:spcPct val="80000"/>
              </a:lnSpc>
              <a:spcBef>
                <a:spcPct val="20000"/>
              </a:spcBef>
              <a:buFont typeface="Wingdings" pitchFamily="2" charset="2"/>
              <a:buChar char="§"/>
              <a:defRPr/>
            </a:pPr>
            <a:r>
              <a:rPr lang="lv-LV" sz="2600" kern="0" dirty="0" smtClean="0">
                <a:latin typeface="+mn-lt"/>
              </a:rPr>
              <a:t>Ļaundariem</a:t>
            </a:r>
          </a:p>
          <a:p>
            <a:pPr marL="342900" indent="-342900">
              <a:lnSpc>
                <a:spcPct val="80000"/>
              </a:lnSpc>
              <a:spcBef>
                <a:spcPct val="20000"/>
              </a:spcBef>
              <a:buFont typeface="Wingdings" pitchFamily="2" charset="2"/>
              <a:buChar char="§"/>
              <a:defRPr/>
            </a:pPr>
            <a:r>
              <a:rPr lang="lv-LV" sz="2600" kern="0" dirty="0" smtClean="0">
                <a:latin typeface="+mn-lt"/>
              </a:rPr>
              <a:t>Neticīgajiem grēciniekiem</a:t>
            </a:r>
          </a:p>
          <a:p>
            <a:pPr marL="342900" indent="-342900">
              <a:lnSpc>
                <a:spcPct val="80000"/>
              </a:lnSpc>
              <a:spcBef>
                <a:spcPct val="20000"/>
              </a:spcBef>
              <a:buFont typeface="Wingdings" pitchFamily="2" charset="2"/>
              <a:buChar char="§"/>
              <a:defRPr/>
            </a:pPr>
            <a:r>
              <a:rPr lang="lv-LV" sz="2600" kern="0" dirty="0" smtClean="0">
                <a:latin typeface="+mn-lt"/>
              </a:rPr>
              <a:t>Elku dievu pielūdzējiem</a:t>
            </a:r>
          </a:p>
          <a:p>
            <a:pPr marL="342900" indent="-342900">
              <a:lnSpc>
                <a:spcPct val="80000"/>
              </a:lnSpc>
              <a:spcBef>
                <a:spcPct val="20000"/>
              </a:spcBef>
              <a:buFont typeface="Wingdings" pitchFamily="2" charset="2"/>
              <a:buChar char="§"/>
              <a:defRPr/>
            </a:pPr>
            <a:endParaRPr lang="lv-LV" sz="2600" kern="0" dirty="0" smtClean="0">
              <a:latin typeface="+mn-lt"/>
            </a:endParaRPr>
          </a:p>
          <a:p>
            <a:pPr marL="342900" indent="-342900">
              <a:lnSpc>
                <a:spcPct val="80000"/>
              </a:lnSpc>
              <a:spcBef>
                <a:spcPct val="20000"/>
              </a:spcBef>
              <a:buFont typeface="Wingdings" pitchFamily="2" charset="2"/>
              <a:buChar char="§"/>
              <a:defRPr/>
            </a:pPr>
            <a:endParaRPr lang="lv-LV" sz="2600" kern="0" dirty="0" smtClean="0">
              <a:latin typeface="+mn-lt"/>
            </a:endParaRPr>
          </a:p>
        </p:txBody>
      </p:sp>
      <p:sp>
        <p:nvSpPr>
          <p:cNvPr id="9" name="Rectangle 3"/>
          <p:cNvSpPr txBox="1">
            <a:spLocks noChangeArrowheads="1"/>
          </p:cNvSpPr>
          <p:nvPr/>
        </p:nvSpPr>
        <p:spPr bwMode="auto">
          <a:xfrm>
            <a:off x="4572000" y="1285860"/>
            <a:ext cx="4572000" cy="1928826"/>
          </a:xfrm>
          <a:prstGeom prst="rect">
            <a:avLst/>
          </a:prstGeom>
          <a:noFill/>
          <a:ln w="9525">
            <a:noFill/>
            <a:miter lim="800000"/>
            <a:headEnd/>
            <a:tailEnd/>
          </a:ln>
        </p:spPr>
        <p:txBody>
          <a:bodyPr/>
          <a:lstStyle/>
          <a:p>
            <a:pPr marL="342900" indent="-342900">
              <a:lnSpc>
                <a:spcPct val="80000"/>
              </a:lnSpc>
              <a:spcBef>
                <a:spcPct val="20000"/>
              </a:spcBef>
              <a:defRPr/>
            </a:pPr>
            <a:r>
              <a:rPr lang="lv-LV" sz="2800" b="1" kern="0" dirty="0" smtClean="0">
                <a:latin typeface="+mn-lt"/>
              </a:rPr>
              <a:t>Debesu valstība</a:t>
            </a:r>
          </a:p>
          <a:p>
            <a:pPr marL="342900" indent="-342900">
              <a:lnSpc>
                <a:spcPct val="80000"/>
              </a:lnSpc>
              <a:spcBef>
                <a:spcPct val="20000"/>
              </a:spcBef>
              <a:buFont typeface="Wingdings" pitchFamily="2" charset="2"/>
              <a:buChar char="§"/>
              <a:defRPr/>
            </a:pPr>
            <a:r>
              <a:rPr lang="lv-LV" sz="2600" kern="0" dirty="0" smtClean="0">
                <a:latin typeface="+mn-lt"/>
              </a:rPr>
              <a:t>Dieva bērniem</a:t>
            </a:r>
          </a:p>
          <a:p>
            <a:pPr marL="342900" indent="-342900">
              <a:lnSpc>
                <a:spcPct val="80000"/>
              </a:lnSpc>
              <a:spcBef>
                <a:spcPct val="20000"/>
              </a:spcBef>
              <a:buFont typeface="Wingdings" pitchFamily="2" charset="2"/>
              <a:buChar char="§"/>
              <a:defRPr/>
            </a:pPr>
            <a:r>
              <a:rPr lang="lv-LV" sz="2600" kern="0" dirty="0" smtClean="0">
                <a:latin typeface="+mn-lt"/>
              </a:rPr>
              <a:t>Ticīgajiem / Kristiešiem</a:t>
            </a:r>
          </a:p>
          <a:p>
            <a:pPr marL="342900" indent="-342900">
              <a:lnSpc>
                <a:spcPct val="80000"/>
              </a:lnSpc>
              <a:spcBef>
                <a:spcPct val="20000"/>
              </a:spcBef>
              <a:buFont typeface="Wingdings" pitchFamily="2" charset="2"/>
              <a:buChar char="§"/>
              <a:defRPr/>
            </a:pPr>
            <a:r>
              <a:rPr lang="lv-LV" sz="2600" kern="0" dirty="0" smtClean="0">
                <a:latin typeface="+mn-lt"/>
              </a:rPr>
              <a:t>Kas tic uz Jēzu Kristu</a:t>
            </a:r>
          </a:p>
          <a:p>
            <a:pPr marL="342900" indent="-342900">
              <a:lnSpc>
                <a:spcPct val="80000"/>
              </a:lnSpc>
              <a:spcBef>
                <a:spcPct val="20000"/>
              </a:spcBef>
              <a:buFont typeface="Wingdings" pitchFamily="2" charset="2"/>
              <a:buChar char="§"/>
              <a:defRPr/>
            </a:pPr>
            <a:endParaRPr lang="lv-LV" sz="3600" kern="0" dirty="0">
              <a:latin typeface="+mn-lt"/>
            </a:endParaRPr>
          </a:p>
        </p:txBody>
      </p:sp>
      <p:pic>
        <p:nvPicPr>
          <p:cNvPr id="10" name="Picture 4" descr="BIBLE016"/>
          <p:cNvPicPr>
            <a:picLocks noChangeAspect="1" noChangeArrowheads="1"/>
          </p:cNvPicPr>
          <p:nvPr/>
        </p:nvPicPr>
        <p:blipFill>
          <a:blip r:embed="rId4" cstate="print"/>
          <a:srcRect/>
          <a:stretch>
            <a:fillRect/>
          </a:stretch>
        </p:blipFill>
        <p:spPr bwMode="auto">
          <a:xfrm>
            <a:off x="7308304" y="269299"/>
            <a:ext cx="1643042" cy="1807346"/>
          </a:xfrm>
          <a:prstGeom prst="rect">
            <a:avLst/>
          </a:prstGeom>
          <a:noFill/>
          <a:ln w="9525">
            <a:noFill/>
            <a:miter lim="800000"/>
            <a:headEnd/>
            <a:tailEnd/>
          </a:ln>
        </p:spPr>
      </p:pic>
      <p:sp>
        <p:nvSpPr>
          <p:cNvPr id="11" name="Down Arrow 10"/>
          <p:cNvSpPr/>
          <p:nvPr/>
        </p:nvSpPr>
        <p:spPr>
          <a:xfrm rot="2277914">
            <a:off x="2287961" y="800144"/>
            <a:ext cx="500066"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rot="18938020">
            <a:off x="5368440" y="726096"/>
            <a:ext cx="500066"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890" name="Picture 2" descr="Attēlu rezultāti vaicājumam “sin”&quot;"/>
          <p:cNvPicPr>
            <a:picLocks noChangeAspect="1" noChangeArrowheads="1"/>
          </p:cNvPicPr>
          <p:nvPr/>
        </p:nvPicPr>
        <p:blipFill>
          <a:blip r:embed="rId5" cstate="print"/>
          <a:srcRect/>
          <a:stretch>
            <a:fillRect/>
          </a:stretch>
        </p:blipFill>
        <p:spPr bwMode="auto">
          <a:xfrm>
            <a:off x="142844" y="0"/>
            <a:ext cx="1214486" cy="1214486"/>
          </a:xfrm>
          <a:prstGeom prst="rect">
            <a:avLst/>
          </a:prstGeom>
          <a:ln>
            <a:noFill/>
          </a:ln>
          <a:effectLst>
            <a:softEdge rad="112500"/>
          </a:effectLst>
        </p:spPr>
      </p:pic>
      <p:sp>
        <p:nvSpPr>
          <p:cNvPr id="13" name="Rectangle 12"/>
          <p:cNvSpPr/>
          <p:nvPr/>
        </p:nvSpPr>
        <p:spPr>
          <a:xfrm>
            <a:off x="0" y="6021288"/>
            <a:ext cx="9144000" cy="830997"/>
          </a:xfrm>
          <a:prstGeom prst="rect">
            <a:avLst/>
          </a:prstGeom>
        </p:spPr>
        <p:txBody>
          <a:bodyPr wrap="square">
            <a:spAutoFit/>
          </a:bodyPr>
          <a:lstStyle/>
          <a:p>
            <a:pPr algn="ctr"/>
            <a:r>
              <a:rPr lang="lv-LV" sz="2400" dirty="0" smtClean="0"/>
              <a:t>“</a:t>
            </a:r>
            <a:r>
              <a:rPr lang="lv-LV" sz="2400" i="1" dirty="0" smtClean="0"/>
              <a:t>Bet, cik Jēzu uzņēma, tiem Viņš deva varu kļūt par Dieva bērniem, tiem, kas tic Viņa Vārdam</a:t>
            </a:r>
            <a:r>
              <a:rPr lang="lv-LV" sz="2400" dirty="0" smtClean="0"/>
              <a:t>.” (Jņ.1:12)</a:t>
            </a:r>
            <a:endParaRPr lang="lv-LV" sz="2400" dirty="0"/>
          </a:p>
        </p:txBody>
      </p:sp>
    </p:spTree>
    <p:extLst>
      <p:ext uri="{BB962C8B-B14F-4D97-AF65-F5344CB8AC3E}">
        <p14:creationId xmlns:p14="http://schemas.microsoft.com/office/powerpoint/2010/main" val="3126023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7890"/>
                                        </p:tgtEl>
                                        <p:attrNameLst>
                                          <p:attrName>style.visibility</p:attrName>
                                        </p:attrNameLst>
                                      </p:cBhvr>
                                      <p:to>
                                        <p:strVal val="visible"/>
                                      </p:to>
                                    </p:set>
                                    <p:animEffect transition="in" filter="fade">
                                      <p:cBhvr>
                                        <p:cTn id="11" dur="2000"/>
                                        <p:tgtEl>
                                          <p:spTgt spid="3789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 calcmode="lin" valueType="num">
                                      <p:cBhvr additive="base">
                                        <p:cTn id="1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17" presetID="9"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dissolve">
                                      <p:cBhvr>
                                        <p:cTn id="19" dur="500"/>
                                        <p:tgtEl>
                                          <p:spTgt spid="10"/>
                                        </p:tgtEl>
                                      </p:cBhvr>
                                    </p:animEffect>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anim calcmode="lin" valueType="num">
                                      <p:cBhvr additive="base">
                                        <p:cTn id="2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8">
                                            <p:txEl>
                                              <p:pRg st="2" end="2"/>
                                            </p:txEl>
                                          </p:spTgt>
                                        </p:tgtEl>
                                        <p:attrNameLst>
                                          <p:attrName>style.visibility</p:attrName>
                                        </p:attrNameLst>
                                      </p:cBhvr>
                                      <p:to>
                                        <p:strVal val="visible"/>
                                      </p:to>
                                    </p:set>
                                    <p:anim calcmode="lin" valueType="num">
                                      <p:cBhvr additive="base">
                                        <p:cTn id="28"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8">
                                            <p:txEl>
                                              <p:pRg st="3" end="3"/>
                                            </p:txEl>
                                          </p:spTgt>
                                        </p:tgtEl>
                                        <p:attrNameLst>
                                          <p:attrName>style.visibility</p:attrName>
                                        </p:attrNameLst>
                                      </p:cBhvr>
                                      <p:to>
                                        <p:strVal val="visible"/>
                                      </p:to>
                                    </p:set>
                                    <p:anim calcmode="lin" valueType="num">
                                      <p:cBhvr additive="base">
                                        <p:cTn id="33"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par>
                          <p:cTn id="35" fill="hold">
                            <p:stCondLst>
                              <p:cond delay="4000"/>
                            </p:stCondLst>
                            <p:childTnLst>
                              <p:par>
                                <p:cTn id="36" presetID="10" presetClass="entr" presetSubtype="0"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0"/>
                                        <p:tgtEl>
                                          <p:spTgt spid="7"/>
                                        </p:tgtEl>
                                      </p:cBhvr>
                                    </p:animEffect>
                                  </p:childTnLst>
                                </p:cTn>
                              </p:par>
                            </p:childTnLst>
                          </p:cTn>
                        </p:par>
                        <p:par>
                          <p:cTn id="39" fill="hold">
                            <p:stCondLst>
                              <p:cond delay="6000"/>
                            </p:stCondLst>
                            <p:childTnLst>
                              <p:par>
                                <p:cTn id="40" presetID="2" presetClass="entr" presetSubtype="4" fill="hold" nodeType="afterEffect">
                                  <p:stCondLst>
                                    <p:cond delay="0"/>
                                  </p:stCondLst>
                                  <p:childTnLst>
                                    <p:set>
                                      <p:cBhvr>
                                        <p:cTn id="41" dur="1" fill="hold">
                                          <p:stCondLst>
                                            <p:cond delay="0"/>
                                          </p:stCondLst>
                                        </p:cTn>
                                        <p:tgtEl>
                                          <p:spTgt spid="9">
                                            <p:txEl>
                                              <p:pRg st="1" end="1"/>
                                            </p:txEl>
                                          </p:spTgt>
                                        </p:tgtEl>
                                        <p:attrNameLst>
                                          <p:attrName>style.visibility</p:attrName>
                                        </p:attrNameLst>
                                      </p:cBhvr>
                                      <p:to>
                                        <p:strVal val="visible"/>
                                      </p:to>
                                    </p:set>
                                    <p:anim calcmode="lin" valueType="num">
                                      <p:cBhvr additive="base">
                                        <p:cTn id="42"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par>
                          <p:cTn id="44" fill="hold">
                            <p:stCondLst>
                              <p:cond delay="6500"/>
                            </p:stCondLst>
                            <p:childTnLst>
                              <p:par>
                                <p:cTn id="45" presetID="2" presetClass="entr" presetSubtype="4" fill="hold" nodeType="afterEffect">
                                  <p:stCondLst>
                                    <p:cond delay="0"/>
                                  </p:stCondLst>
                                  <p:childTnLst>
                                    <p:set>
                                      <p:cBhvr>
                                        <p:cTn id="46" dur="1" fill="hold">
                                          <p:stCondLst>
                                            <p:cond delay="0"/>
                                          </p:stCondLst>
                                        </p:cTn>
                                        <p:tgtEl>
                                          <p:spTgt spid="9">
                                            <p:txEl>
                                              <p:pRg st="2" end="2"/>
                                            </p:txEl>
                                          </p:spTgt>
                                        </p:tgtEl>
                                        <p:attrNameLst>
                                          <p:attrName>style.visibility</p:attrName>
                                        </p:attrNameLst>
                                      </p:cBhvr>
                                      <p:to>
                                        <p:strVal val="visible"/>
                                      </p:to>
                                    </p:set>
                                    <p:anim calcmode="lin" valueType="num">
                                      <p:cBhvr additive="base">
                                        <p:cTn id="4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par>
                          <p:cTn id="49" fill="hold">
                            <p:stCondLst>
                              <p:cond delay="7000"/>
                            </p:stCondLst>
                            <p:childTnLst>
                              <p:par>
                                <p:cTn id="50" presetID="2" presetClass="entr" presetSubtype="4" fill="hold" nodeType="afterEffect">
                                  <p:stCondLst>
                                    <p:cond delay="0"/>
                                  </p:stCondLst>
                                  <p:childTnLst>
                                    <p:set>
                                      <p:cBhvr>
                                        <p:cTn id="51" dur="1" fill="hold">
                                          <p:stCondLst>
                                            <p:cond delay="0"/>
                                          </p:stCondLst>
                                        </p:cTn>
                                        <p:tgtEl>
                                          <p:spTgt spid="9">
                                            <p:txEl>
                                              <p:pRg st="3" end="3"/>
                                            </p:txEl>
                                          </p:spTgt>
                                        </p:tgtEl>
                                        <p:attrNameLst>
                                          <p:attrName>style.visibility</p:attrName>
                                        </p:attrNameLst>
                                      </p:cBhvr>
                                      <p:to>
                                        <p:strVal val="visible"/>
                                      </p:to>
                                    </p:set>
                                    <p:anim calcmode="lin" valueType="num">
                                      <p:cBhvr additive="base">
                                        <p:cTn id="52"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par>
                          <p:cTn id="54" fill="hold">
                            <p:stCondLst>
                              <p:cond delay="7500"/>
                            </p:stCondLst>
                            <p:childTnLst>
                              <p:par>
                                <p:cTn id="55" presetID="10" presetClass="entr" presetSubtype="0" fill="hold" nodeType="afterEffect">
                                  <p:stCondLst>
                                    <p:cond delay="0"/>
                                  </p:stCondLst>
                                  <p:childTnLst>
                                    <p:set>
                                      <p:cBhvr>
                                        <p:cTn id="56" dur="1" fill="hold">
                                          <p:stCondLst>
                                            <p:cond delay="0"/>
                                          </p:stCondLst>
                                        </p:cTn>
                                        <p:tgtEl>
                                          <p:spTgt spid="3082"/>
                                        </p:tgtEl>
                                        <p:attrNameLst>
                                          <p:attrName>style.visibility</p:attrName>
                                        </p:attrNameLst>
                                      </p:cBhvr>
                                      <p:to>
                                        <p:strVal val="visible"/>
                                      </p:to>
                                    </p:set>
                                    <p:animEffect transition="in" filter="fade">
                                      <p:cBhvr>
                                        <p:cTn id="57" dur="2000"/>
                                        <p:tgtEl>
                                          <p:spTgt spid="3082"/>
                                        </p:tgtEl>
                                      </p:cBhvr>
                                    </p:animEffect>
                                  </p:childTnLst>
                                </p:cTn>
                              </p:par>
                            </p:childTnLst>
                          </p:cTn>
                        </p:par>
                        <p:par>
                          <p:cTn id="58" fill="hold">
                            <p:stCondLst>
                              <p:cond delay="9500"/>
                            </p:stCondLst>
                            <p:childTnLst>
                              <p:par>
                                <p:cTn id="59" presetID="42" presetClass="entr" presetSubtype="0"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1000"/>
                                        <p:tgtEl>
                                          <p:spTgt spid="13"/>
                                        </p:tgtEl>
                                      </p:cBhvr>
                                    </p:animEffect>
                                    <p:anim calcmode="lin" valueType="num">
                                      <p:cBhvr>
                                        <p:cTn id="62" dur="1000" fill="hold"/>
                                        <p:tgtEl>
                                          <p:spTgt spid="13"/>
                                        </p:tgtEl>
                                        <p:attrNameLst>
                                          <p:attrName>ppt_x</p:attrName>
                                        </p:attrNameLst>
                                      </p:cBhvr>
                                      <p:tavLst>
                                        <p:tav tm="0">
                                          <p:val>
                                            <p:strVal val="#ppt_x"/>
                                          </p:val>
                                        </p:tav>
                                        <p:tav tm="100000">
                                          <p:val>
                                            <p:strVal val="#ppt_x"/>
                                          </p:val>
                                        </p:tav>
                                      </p:tavLst>
                                    </p:anim>
                                    <p:anim calcmode="lin" valueType="num">
                                      <p:cBhvr>
                                        <p:cTn id="6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1672</TotalTime>
  <Words>770</Words>
  <Application>Microsoft Office PowerPoint</Application>
  <PresentationFormat>Slaidrāde ekrānā (4:3)</PresentationFormat>
  <Paragraphs>78</Paragraphs>
  <Slides>15</Slides>
  <Notes>0</Notes>
  <HiddenSlides>0</HiddenSlides>
  <MMClips>0</MMClips>
  <ScaleCrop>false</ScaleCrop>
  <HeadingPairs>
    <vt:vector size="6" baseType="variant">
      <vt:variant>
        <vt:lpstr>Lietotie fonti</vt:lpstr>
      </vt:variant>
      <vt:variant>
        <vt:i4>3</vt:i4>
      </vt:variant>
      <vt:variant>
        <vt:lpstr>Dizains</vt:lpstr>
      </vt:variant>
      <vt:variant>
        <vt:i4>1</vt:i4>
      </vt:variant>
      <vt:variant>
        <vt:lpstr>Slaidu virsraksti</vt:lpstr>
      </vt:variant>
      <vt:variant>
        <vt:i4>15</vt:i4>
      </vt:variant>
    </vt:vector>
  </HeadingPairs>
  <TitlesOfParts>
    <vt:vector size="19" baseType="lpstr">
      <vt:lpstr>Arial</vt:lpstr>
      <vt:lpstr>Verdana</vt:lpstr>
      <vt:lpstr>Wingdings</vt:lpstr>
      <vt:lpstr>Default Design</vt:lpstr>
      <vt:lpstr>Lk.19:28-38 Pūpolsvētdiena</vt:lpstr>
      <vt:lpstr>Lk.19:28-38 Pūpolsvētdiena</vt:lpstr>
      <vt:lpstr>Ievads</vt:lpstr>
      <vt:lpstr>Jēzus ir ķēniņš</vt:lpstr>
      <vt:lpstr>PowerPoint prezentācija</vt:lpstr>
      <vt:lpstr>Jēzus - ķēniņš</vt:lpstr>
      <vt:lpstr>Kungu Kungs un Ķēniņu Ķēniņš</vt:lpstr>
      <vt:lpstr>PowerPoint prezentācija</vt:lpstr>
      <vt:lpstr>Pēdējā tiesa</vt:lpstr>
      <vt:lpstr>PowerPoint prezentācija</vt:lpstr>
      <vt:lpstr>Kristieši = Ķēniņu bērni</vt:lpstr>
      <vt:lpstr>Ķēniņu bērniem būs neērti uzdevumi</vt:lpstr>
      <vt:lpstr>Mūsu misijas uzdevums</vt:lpstr>
      <vt:lpstr>Noslēgums</vt:lpstr>
      <vt:lpstr>Un Dieva miers, kas ir augstāks par visu saprašanu lai pasargā jūsu sirdis un jūsu domas. Āmen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Skola</cp:lastModifiedBy>
  <cp:revision>74</cp:revision>
  <dcterms:created xsi:type="dcterms:W3CDTF">2010-10-07T14:46:11Z</dcterms:created>
  <dcterms:modified xsi:type="dcterms:W3CDTF">2024-03-21T15:07:15Z</dcterms:modified>
</cp:coreProperties>
</file>