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1" r:id="rId2"/>
    <p:sldId id="282" r:id="rId3"/>
    <p:sldId id="258" r:id="rId4"/>
    <p:sldId id="261" r:id="rId5"/>
    <p:sldId id="268" r:id="rId6"/>
    <p:sldId id="273" r:id="rId7"/>
    <p:sldId id="274" r:id="rId8"/>
    <p:sldId id="284" r:id="rId9"/>
    <p:sldId id="280" r:id="rId10"/>
    <p:sldId id="283" r:id="rId11"/>
    <p:sldId id="285"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44A63829-DAFC-417F-BEA0-B912962DBF96}" type="datetimeFigureOut">
              <a:rPr lang="en-US"/>
              <a:pPr>
                <a:defRPr/>
              </a:pPr>
              <a:t>4/6/2024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D270934A-D435-4B3D-B63A-3D32A90FD91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AF44557-2FAE-4B55-A0BD-C1CDE56812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86F59BC-DB50-4AD0-8780-0648938058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8C3AC5-F8C1-4299-A3F5-D1108C5EA55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2668CFA-9F2C-4B6F-A821-276090EA7C69}"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07EE25-8FA0-4A01-A735-17FC8FD28D87}"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C50ED2F-E28F-4D40-A36A-5EC142E6A36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783B246-E0A8-4A29-BE94-285F0E1755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C08983C-8039-4B8F-8CDE-947ACF4379E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EACEC82-3A69-4D51-8134-097E76C6B94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5B9C2C1-9B87-4DB6-827E-CBF9A7A5566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BC79D3-6F91-40C9-9E62-1416CFEF1BA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E6AD6F8-19E0-4599-8D47-0A145B6D3C3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smtClean="0"/>
              <a:t>Jņ.20:1-18 Lieldienas</a:t>
            </a:r>
            <a:r>
              <a:rPr lang="lv-LV" smtClean="0"/>
              <a:t> </a:t>
            </a:r>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7.apr.2024.</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394EEB1E-70CE-44AA-8A43-2B7368E64F25}" type="slidenum">
              <a:rPr lang="lv-LV" smtClean="0"/>
              <a:pPr/>
              <a:t>1</a:t>
            </a:fld>
            <a:endParaRPr lang="lv-LV" smtClean="0"/>
          </a:p>
        </p:txBody>
      </p:sp>
      <p:pic>
        <p:nvPicPr>
          <p:cNvPr id="7" name="Picture 8" descr="http://t0.gstatic.com/images?q=tbn:ANd9GcSls1n-ZNGT4ZpVA5dYXkk0HIA8Rmez6LEftjW8NwxY43EFtf0Sag"/>
          <p:cNvPicPr>
            <a:picLocks noChangeAspect="1" noChangeArrowheads="1"/>
          </p:cNvPicPr>
          <p:nvPr/>
        </p:nvPicPr>
        <p:blipFill>
          <a:blip r:embed="rId3" cstate="print"/>
          <a:srcRect/>
          <a:stretch>
            <a:fillRect/>
          </a:stretch>
        </p:blipFill>
        <p:spPr bwMode="auto">
          <a:xfrm>
            <a:off x="642910" y="1142984"/>
            <a:ext cx="7753045" cy="53363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17 bet ej pie Maniem brāļiem un saki tiem: Es aizeju pie Sava Tēva un jūsu Tēva, pie Sava Dieva un jūsu Dieva.“ 18 Tad Marija Magdalēna iet un stāsta mācekļiem: "Es savu Kungu esmu redzējusi, un to Viņš man sacījis."</a:t>
            </a:r>
            <a:endParaRPr lang="lv-LV" sz="2600" i="1" smtClean="0"/>
          </a:p>
        </p:txBody>
      </p:sp>
      <p:sp>
        <p:nvSpPr>
          <p:cNvPr id="12292" name="Slide Number Placeholder 3"/>
          <p:cNvSpPr>
            <a:spLocks noGrp="1"/>
          </p:cNvSpPr>
          <p:nvPr>
            <p:ph type="sldNum" sz="quarter" idx="12"/>
          </p:nvPr>
        </p:nvSpPr>
        <p:spPr>
          <a:noFill/>
        </p:spPr>
        <p:txBody>
          <a:bodyPr/>
          <a:lstStyle/>
          <a:p>
            <a:fld id="{845DAD2F-0A98-428E-AA05-8364E877529F}" type="slidenum">
              <a:rPr lang="lv-LV" smtClean="0"/>
              <a:pPr/>
              <a:t>10</a:t>
            </a:fld>
            <a:endParaRPr lang="lv-LV" smtClean="0"/>
          </a:p>
        </p:txBody>
      </p:sp>
      <p:pic>
        <p:nvPicPr>
          <p:cNvPr id="6" name="Picture 7" descr="http://www.gerhardy.id.au/images/jesus_lives10.jpg"/>
          <p:cNvPicPr>
            <a:picLocks noChangeAspect="1" noChangeArrowheads="1"/>
          </p:cNvPicPr>
          <p:nvPr/>
        </p:nvPicPr>
        <p:blipFill>
          <a:blip r:embed="rId2" cstate="print"/>
          <a:srcRect/>
          <a:stretch>
            <a:fillRect/>
          </a:stretch>
        </p:blipFill>
        <p:spPr bwMode="auto">
          <a:xfrm>
            <a:off x="5715040" y="1785926"/>
            <a:ext cx="3500430" cy="4898974"/>
          </a:xfrm>
          <a:prstGeom prst="rect">
            <a:avLst/>
          </a:prstGeom>
          <a:ln>
            <a:noFill/>
          </a:ln>
          <a:effectLst>
            <a:softEdge rad="112500"/>
          </a:effectLst>
        </p:spPr>
      </p:pic>
      <p:sp>
        <p:nvSpPr>
          <p:cNvPr id="8" name="Rounded Rectangle 4"/>
          <p:cNvSpPr/>
          <p:nvPr/>
        </p:nvSpPr>
        <p:spPr>
          <a:xfrm>
            <a:off x="467544" y="1785926"/>
            <a:ext cx="4752528" cy="115993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es došos pie Tēva pēc 40 dienām</a:t>
            </a:r>
            <a:endParaRPr lang="en-US" sz="3600" dirty="0"/>
          </a:p>
        </p:txBody>
      </p:sp>
      <p:sp>
        <p:nvSpPr>
          <p:cNvPr id="9" name="Rounded Rectangle 4"/>
          <p:cNvSpPr/>
          <p:nvPr/>
        </p:nvSpPr>
        <p:spPr>
          <a:xfrm>
            <a:off x="827584" y="3209318"/>
            <a:ext cx="3744416" cy="324401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gāja visiem un priecīgi stāstīja: Es to Kungu esmu redzējusi dzīvu!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13316" name="Slide Number Placeholder 3"/>
          <p:cNvSpPr>
            <a:spLocks noGrp="1"/>
          </p:cNvSpPr>
          <p:nvPr>
            <p:ph type="sldNum" sz="quarter" idx="12"/>
          </p:nvPr>
        </p:nvSpPr>
        <p:spPr>
          <a:noFill/>
        </p:spPr>
        <p:txBody>
          <a:bodyPr/>
          <a:lstStyle/>
          <a:p>
            <a:fld id="{04244813-3F60-4D34-8911-ED9CCB1DA8DC}" type="slidenum">
              <a:rPr lang="lv-LV" smtClean="0"/>
              <a:pPr/>
              <a:t>11</a:t>
            </a:fld>
            <a:endParaRPr lang="lv-LV" smtClean="0"/>
          </a:p>
        </p:txBody>
      </p:sp>
      <p:pic>
        <p:nvPicPr>
          <p:cNvPr id="5" name="Picture 5"/>
          <p:cNvPicPr>
            <a:picLocks noChangeAspect="1" noChangeArrowheads="1"/>
          </p:cNvPicPr>
          <p:nvPr/>
        </p:nvPicPr>
        <p:blipFill>
          <a:blip r:embed="rId2" cstate="print"/>
          <a:srcRect r="14787"/>
          <a:stretch>
            <a:fillRect/>
          </a:stretch>
        </p:blipFill>
        <p:spPr bwMode="auto">
          <a:xfrm>
            <a:off x="5256213" y="714356"/>
            <a:ext cx="3887787" cy="5715000"/>
          </a:xfrm>
          <a:prstGeom prst="rect">
            <a:avLst/>
          </a:prstGeom>
          <a:ln>
            <a:noFill/>
          </a:ln>
          <a:effectLst>
            <a:softEdge rad="112500"/>
          </a:effectLst>
        </p:spPr>
      </p:pic>
      <p:sp>
        <p:nvSpPr>
          <p:cNvPr id="6" name="Rounded Rectangle 4"/>
          <p:cNvSpPr/>
          <p:nvPr/>
        </p:nvSpPr>
        <p:spPr>
          <a:xfrm>
            <a:off x="683568" y="836712"/>
            <a:ext cx="42484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Īsta smaga nāve</a:t>
            </a:r>
            <a:endParaRPr lang="en-US" sz="3600" dirty="0"/>
          </a:p>
        </p:txBody>
      </p:sp>
      <p:sp>
        <p:nvSpPr>
          <p:cNvPr id="8" name="Rounded Rectangle 4"/>
          <p:cNvSpPr/>
          <p:nvPr/>
        </p:nvSpPr>
        <p:spPr>
          <a:xfrm>
            <a:off x="791580" y="1780961"/>
            <a:ext cx="3744416" cy="129248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Tāpēc visiem tik grūti bija ticēt</a:t>
            </a:r>
            <a:endParaRPr lang="en-US" sz="3600" dirty="0"/>
          </a:p>
        </p:txBody>
      </p:sp>
      <p:sp>
        <p:nvSpPr>
          <p:cNvPr id="9" name="Rounded Rectangle 4"/>
          <p:cNvSpPr/>
          <p:nvPr/>
        </p:nvSpPr>
        <p:spPr>
          <a:xfrm>
            <a:off x="875161" y="3307752"/>
            <a:ext cx="4056879" cy="10812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Viņi redzēja, dzirdēja un ticēja</a:t>
            </a:r>
            <a:endParaRPr lang="en-US" sz="3600" dirty="0"/>
          </a:p>
        </p:txBody>
      </p:sp>
      <p:sp>
        <p:nvSpPr>
          <p:cNvPr id="10" name="Rounded Rectangle 4"/>
          <p:cNvSpPr/>
          <p:nvPr/>
        </p:nvSpPr>
        <p:spPr>
          <a:xfrm>
            <a:off x="1092405" y="4669183"/>
            <a:ext cx="3577253" cy="108800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Kristus patiesi augšāmcēlies!</a:t>
            </a:r>
            <a:endParaRPr lang="en-US" sz="3600" dirty="0"/>
          </a:p>
        </p:txBody>
      </p:sp>
      <p:sp>
        <p:nvSpPr>
          <p:cNvPr id="11" name="Rounded Rectangle 4"/>
          <p:cNvSpPr/>
          <p:nvPr/>
        </p:nvSpPr>
        <p:spPr>
          <a:xfrm>
            <a:off x="658553" y="5887964"/>
            <a:ext cx="42484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smtClean="0"/>
              <a:t>Vēstīsim visiem!</a:t>
            </a:r>
            <a:endParaRPr lang="en-US" sz="3600" dirty="0"/>
          </a:p>
        </p:txBody>
      </p:sp>
    </p:spTree>
    <p:extLst>
      <p:ext uri="{BB962C8B-B14F-4D97-AF65-F5344CB8AC3E}">
        <p14:creationId xmlns:p14="http://schemas.microsoft.com/office/powerpoint/2010/main" xmlns="" val="3667191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5D651692-67C3-4D75-974D-9D355A103382}" type="slidenum">
              <a:rPr lang="lv-LV" smtClean="0"/>
              <a:pPr/>
              <a:t>12</a:t>
            </a:fld>
            <a:endParaRPr lang="lv-LV"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804863"/>
          </a:xfrm>
        </p:spPr>
        <p:txBody>
          <a:bodyPr/>
          <a:lstStyle/>
          <a:p>
            <a:pPr eaLnBrk="1" hangingPunct="1"/>
            <a:r>
              <a:rPr lang="lv-LV" b="1" smtClean="0"/>
              <a:t>Jņ.20:1-18 Lieldienas</a:t>
            </a:r>
            <a:r>
              <a:rPr lang="lv-LV" smtClean="0"/>
              <a:t> </a:t>
            </a:r>
          </a:p>
        </p:txBody>
      </p:sp>
      <p:pic>
        <p:nvPicPr>
          <p:cNvPr id="3075" name="Picture 3" descr="DOVE019"/>
          <p:cNvPicPr>
            <a:picLocks noChangeAspect="1" noChangeArrowheads="1"/>
          </p:cNvPicPr>
          <p:nvPr/>
        </p:nvPicPr>
        <p:blipFill>
          <a:blip r:embed="rId2" cstate="print"/>
          <a:srcRect/>
          <a:stretch>
            <a:fillRect/>
          </a:stretch>
        </p:blipFill>
        <p:spPr bwMode="auto">
          <a:xfrm>
            <a:off x="179388" y="222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a:t>7.apr.2024.</a:t>
            </a:r>
          </a:p>
        </p:txBody>
      </p:sp>
      <p:sp>
        <p:nvSpPr>
          <p:cNvPr id="3077" name="Slide Number Placeholder 5"/>
          <p:cNvSpPr>
            <a:spLocks noGrp="1"/>
          </p:cNvSpPr>
          <p:nvPr>
            <p:ph type="sldNum" sz="quarter" idx="12"/>
          </p:nvPr>
        </p:nvSpPr>
        <p:spPr>
          <a:noFill/>
        </p:spPr>
        <p:txBody>
          <a:bodyPr/>
          <a:lstStyle/>
          <a:p>
            <a:fld id="{54BEADB1-CAA1-42F4-AC3A-07E75B16532F}" type="slidenum">
              <a:rPr lang="lv-LV" smtClean="0"/>
              <a:pPr/>
              <a:t>2</a:t>
            </a:fld>
            <a:endParaRPr lang="lv-LV" smtClean="0"/>
          </a:p>
        </p:txBody>
      </p:sp>
      <p:sp>
        <p:nvSpPr>
          <p:cNvPr id="3078" name="Rectangle 6"/>
          <p:cNvSpPr>
            <a:spLocks noChangeArrowheads="1"/>
          </p:cNvSpPr>
          <p:nvPr/>
        </p:nvSpPr>
        <p:spPr bwMode="auto">
          <a:xfrm>
            <a:off x="0" y="714375"/>
            <a:ext cx="9144000" cy="5862638"/>
          </a:xfrm>
          <a:prstGeom prst="rect">
            <a:avLst/>
          </a:prstGeom>
          <a:noFill/>
          <a:ln w="9525">
            <a:noFill/>
            <a:miter lim="800000"/>
            <a:headEnd/>
            <a:tailEnd/>
          </a:ln>
        </p:spPr>
        <p:txBody>
          <a:bodyPr>
            <a:spAutoFit/>
          </a:bodyPr>
          <a:lstStyle/>
          <a:p>
            <a:pPr algn="just"/>
            <a:r>
              <a:rPr lang="lv-LV" sz="2500"/>
              <a:t>1 Pirmajā nedēļas dienā agri no rīta, kad vēl bija tumsa, Marija Magdalēna nāk pie kapa un redz akmeni no kapa noveltu. 2 Tad viņa skriešus dodas pie Sīmaņa Pētera un otra mācekļa, ko Jēzus mīlēja, un saka tiem: "Viņi To Kungu no kapa paņēmuši, un mēs nezinām, kur viņi To nolikuši.“ 3 Tad Pēteris un otrs māceklis devās turp un nāca pie kapa. 4 Bet abi divi skrēja; un otrs māceklis skrēja ātrāk par Pēteri un pirmais nonāca pie kapa. 5 Viņš noliecās un redzēja autus tur noliktus, bet pats neiegāja. 6 Pēc tam, viņam sekodams, nāk arī Sīmanis Pēteris; viņš ieiet kapā un redz autus noliktus 7 un sviedrautu, ar ko Viņa galva bija apsegta, nevis pie pārējiem autiem noliktu, bet atsevišķi satītu savā vietā. 8 Tad arī otrs māceklis iegāja, kas pirmais pie kapa bija nācis, redzēja un ticēja. 9 Bet tie vēl nebija sapratuši rakstus, ka Viņam vajag uzcelties no mirušajiem.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57188" y="-19050"/>
            <a:ext cx="8175625" cy="733425"/>
          </a:xfrm>
        </p:spPr>
        <p:txBody>
          <a:bodyPr/>
          <a:lstStyle/>
          <a:p>
            <a:pPr eaLnBrk="1" hangingPunct="1"/>
            <a:r>
              <a:rPr lang="lv-LV" b="1" smtClean="0"/>
              <a:t>Jņ.20:1-18 Lieldienas</a:t>
            </a:r>
            <a:r>
              <a:rPr lang="lv-LV" smtClean="0"/>
              <a:t> </a:t>
            </a:r>
          </a:p>
        </p:txBody>
      </p:sp>
      <p:pic>
        <p:nvPicPr>
          <p:cNvPr id="4099" name="Picture 3" descr="DOVE019"/>
          <p:cNvPicPr>
            <a:picLocks noChangeAspect="1" noChangeArrowheads="1"/>
          </p:cNvPicPr>
          <p:nvPr/>
        </p:nvPicPr>
        <p:blipFill>
          <a:blip r:embed="rId2" cstate="print"/>
          <a:srcRect/>
          <a:stretch>
            <a:fillRect/>
          </a:stretch>
        </p:blipFill>
        <p:spPr bwMode="auto">
          <a:xfrm>
            <a:off x="357188" y="73025"/>
            <a:ext cx="357187" cy="509588"/>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DC3BAC89-64EE-452D-A72A-8B8AF5497DB7}" type="slidenum">
              <a:rPr lang="lv-LV" smtClean="0"/>
              <a:pPr/>
              <a:t>3</a:t>
            </a:fld>
            <a:endParaRPr lang="lv-LV" smtClean="0"/>
          </a:p>
        </p:txBody>
      </p:sp>
      <p:sp>
        <p:nvSpPr>
          <p:cNvPr id="4101" name="Rectangle 6"/>
          <p:cNvSpPr>
            <a:spLocks noChangeArrowheads="1"/>
          </p:cNvSpPr>
          <p:nvPr/>
        </p:nvSpPr>
        <p:spPr bwMode="auto">
          <a:xfrm>
            <a:off x="0" y="630238"/>
            <a:ext cx="9144000" cy="6370637"/>
          </a:xfrm>
          <a:prstGeom prst="rect">
            <a:avLst/>
          </a:prstGeom>
          <a:noFill/>
          <a:ln w="9525">
            <a:noFill/>
            <a:miter lim="800000"/>
            <a:headEnd/>
            <a:tailEnd/>
          </a:ln>
        </p:spPr>
        <p:txBody>
          <a:bodyPr>
            <a:spAutoFit/>
          </a:bodyPr>
          <a:lstStyle/>
          <a:p>
            <a:pPr algn="just"/>
            <a:r>
              <a:rPr lang="lv-LV" sz="2400"/>
              <a:t>10 Pēc tam abi mācekļi atkal aizgāja mājās. 11 Bet Marija stāvēja ārā kapa priekšā un raudāja. Un vēl raudādama viņa ieliecās kapā 12 un redz tur sēžam divus eņģeļus baltās drēbēs, vienu galvgalī un otru kājgalī, tai vietā, kur bija gulējušas Jēzus miesas. 13 Tie saka viņai: "Sieva, ko raudi?" Viņa tiem saka: "Viņi manu Kungu paņēmuši, un es nezinu, kur viņi To likuši.“ 14 To sacījusi, viņa apgriezās un redz Jēzu stāvam, bet nezina, ka tas ir Jēzus. 15 Jēzus viņai saka: "Sieva, ko tu raudi? Ko tu meklē?" Viņa, domādama, ka tas ir dārznieks, saka Viņam: "Kungs, ja tu Viņu esi aiznesis, tad pasaki man, kur tu Viņu esi licis, lai es Viņu dabūtu!“ 16 Jēzus viņai saka: "Marija!" Viņa apgriezās un ebrejiski saka uz Viņu: "Rabuni" (tas ir: mācītājs)! 17 Bet Jēzus viņai saka : "Neaizskar Mani, jo Es vēl neesmu aizgājis pie Tēva; bet ej pie Maniem brāļiem un saki tiem: Es aizeju pie Sava Tēva un jūsu Tēva, pie Sava Dieva un jūsu Dieva.“ 18 Tad Marija Magdalēna iet un stāsta mācekļiem: "Es savu Kungu esmu redzējusi, un to Viņš man sacījis."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71438"/>
            <a:ext cx="9467850" cy="1081088"/>
          </a:xfrm>
        </p:spPr>
        <p:txBody>
          <a:bodyPr/>
          <a:lstStyle/>
          <a:p>
            <a:pPr algn="just">
              <a:lnSpc>
                <a:spcPct val="90000"/>
              </a:lnSpc>
              <a:buFontTx/>
              <a:buNone/>
            </a:pPr>
            <a:r>
              <a:rPr lang="lv-LV" sz="2700" i="1" smtClean="0"/>
              <a:t>	1 1.nedēļas dienā agri no rīta, kad vēl bija tumsa, Marija Magdalēna nāk pie kapa un redz akmeni no kapa noveltu. 2 Tad viņa skriešus dodas pie Sīmaņa Pētera un otra mācekļa, ko Jēzus mīlēja, un saka tiem: "Viņi To Kungu no kapa paņēmuši, un mēs nezinām, kur viņi To nolikuši.“</a:t>
            </a:r>
            <a:endParaRPr lang="en-US" sz="2700" i="1" smtClean="0"/>
          </a:p>
        </p:txBody>
      </p:sp>
      <p:sp>
        <p:nvSpPr>
          <p:cNvPr id="6148" name="Slide Number Placeholder 3"/>
          <p:cNvSpPr>
            <a:spLocks noGrp="1"/>
          </p:cNvSpPr>
          <p:nvPr>
            <p:ph type="sldNum" sz="quarter" idx="12"/>
          </p:nvPr>
        </p:nvSpPr>
        <p:spPr>
          <a:noFill/>
        </p:spPr>
        <p:txBody>
          <a:bodyPr/>
          <a:lstStyle/>
          <a:p>
            <a:fld id="{A84A4AD5-3316-45C5-BE70-CC511C6E9C77}" type="slidenum">
              <a:rPr lang="lv-LV" smtClean="0"/>
              <a:pPr/>
              <a:t>4</a:t>
            </a:fld>
            <a:endParaRPr lang="lv-LV" smtClean="0"/>
          </a:p>
        </p:txBody>
      </p:sp>
      <p:pic>
        <p:nvPicPr>
          <p:cNvPr id="5" name="Picture 6" descr="http://t2.gstatic.com/images?q=tbn:ANd9GcR5qr_VmAUdM8OoN4PJ8kRfR5adfcGdFo6TISz7BhKBkBk-H4mA"/>
          <p:cNvPicPr>
            <a:picLocks noChangeAspect="1" noChangeArrowheads="1"/>
          </p:cNvPicPr>
          <p:nvPr/>
        </p:nvPicPr>
        <p:blipFill>
          <a:blip r:embed="rId2" cstate="print"/>
          <a:srcRect/>
          <a:stretch>
            <a:fillRect/>
          </a:stretch>
        </p:blipFill>
        <p:spPr bwMode="auto">
          <a:xfrm>
            <a:off x="6156176" y="2060848"/>
            <a:ext cx="2987824" cy="4459199"/>
          </a:xfrm>
          <a:prstGeom prst="rect">
            <a:avLst/>
          </a:prstGeom>
          <a:ln>
            <a:noFill/>
          </a:ln>
          <a:effectLst>
            <a:softEdge rad="112500"/>
          </a:effectLst>
        </p:spPr>
      </p:pic>
      <p:sp>
        <p:nvSpPr>
          <p:cNvPr id="6" name="Rounded Rectangle 4"/>
          <p:cNvSpPr/>
          <p:nvPr/>
        </p:nvSpPr>
        <p:spPr>
          <a:xfrm>
            <a:off x="242955" y="1916832"/>
            <a:ext cx="568863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Daudz detaļu, kas norāda, ka īsts notikums</a:t>
            </a:r>
            <a:endParaRPr lang="en-US" sz="3600" dirty="0"/>
          </a:p>
        </p:txBody>
      </p:sp>
      <p:sp>
        <p:nvSpPr>
          <p:cNvPr id="8" name="Rounded Rectangle 4"/>
          <p:cNvSpPr/>
          <p:nvPr/>
        </p:nvSpPr>
        <p:spPr>
          <a:xfrm>
            <a:off x="1087742" y="3212976"/>
            <a:ext cx="3999057"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domā, kas akmeni novels</a:t>
            </a:r>
            <a:endParaRPr lang="en-US" sz="3600" dirty="0"/>
          </a:p>
        </p:txBody>
      </p:sp>
      <p:sp>
        <p:nvSpPr>
          <p:cNvPr id="9" name="Rounded Rectangle 4"/>
          <p:cNvSpPr/>
          <p:nvPr/>
        </p:nvSpPr>
        <p:spPr>
          <a:xfrm>
            <a:off x="511678" y="4365104"/>
            <a:ext cx="521245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Bet akmens jau novelts</a:t>
            </a:r>
            <a:endParaRPr lang="en-US" sz="3600" dirty="0"/>
          </a:p>
        </p:txBody>
      </p:sp>
      <p:sp>
        <p:nvSpPr>
          <p:cNvPr id="10" name="Rounded Rectangle 4"/>
          <p:cNvSpPr/>
          <p:nvPr/>
        </p:nvSpPr>
        <p:spPr>
          <a:xfrm>
            <a:off x="808275" y="5000046"/>
            <a:ext cx="4619255"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pārbijusies skrien pie mācekļiem</a:t>
            </a:r>
            <a:endParaRPr lang="en-US" sz="3600" dirty="0"/>
          </a:p>
        </p:txBody>
      </p:sp>
      <p:sp>
        <p:nvSpPr>
          <p:cNvPr id="11" name="Rounded Rectangle 4"/>
          <p:cNvSpPr/>
          <p:nvPr/>
        </p:nvSpPr>
        <p:spPr>
          <a:xfrm>
            <a:off x="501552" y="6195318"/>
            <a:ext cx="7094784"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Nav domas par augšāmcelšanos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9525"/>
            <a:ext cx="9501188" cy="2205038"/>
          </a:xfrm>
        </p:spPr>
        <p:txBody>
          <a:bodyPr/>
          <a:lstStyle/>
          <a:p>
            <a:pPr algn="just">
              <a:lnSpc>
                <a:spcPts val="2700"/>
              </a:lnSpc>
              <a:spcBef>
                <a:spcPct val="0"/>
              </a:spcBef>
              <a:buFontTx/>
              <a:buNone/>
            </a:pPr>
            <a:r>
              <a:rPr lang="lv-LV" sz="2800" i="1" smtClean="0"/>
              <a:t>    3 Tad Pēteris un otrs māceklis devās turp un nāca pie kapa. 4 Bet abi divi skrēja; un otrs māceklis skrēja ātrāk par Pēteri un pirmais nonāca pie kapa. 5 Viņš noliecās un redzēja autus tur noliktus, bet pats neiegāja. 6 Pēc tam, viņam sekodams, nāk arī Sīmanis Pēteris</a:t>
            </a:r>
            <a:endParaRPr lang="en-US" sz="2200" i="1" smtClean="0"/>
          </a:p>
        </p:txBody>
      </p:sp>
      <p:sp>
        <p:nvSpPr>
          <p:cNvPr id="7172" name="Slide Number Placeholder 3"/>
          <p:cNvSpPr>
            <a:spLocks noGrp="1"/>
          </p:cNvSpPr>
          <p:nvPr>
            <p:ph type="sldNum" sz="quarter" idx="12"/>
          </p:nvPr>
        </p:nvSpPr>
        <p:spPr>
          <a:noFill/>
        </p:spPr>
        <p:txBody>
          <a:bodyPr/>
          <a:lstStyle/>
          <a:p>
            <a:fld id="{263E62B4-5C15-4015-910C-C2FAE67C341D}" type="slidenum">
              <a:rPr lang="lv-LV" smtClean="0"/>
              <a:pPr/>
              <a:t>5</a:t>
            </a:fld>
            <a:endParaRPr lang="lv-LV" smtClean="0"/>
          </a:p>
        </p:txBody>
      </p:sp>
      <p:pic>
        <p:nvPicPr>
          <p:cNvPr id="6151" name="Picture 7" descr="http://aviewfromtheright.com/wp-content/uploads/2011/04/peter_and_john_running-dan-burr-mindre.jpg"/>
          <p:cNvPicPr>
            <a:picLocks noChangeAspect="1" noChangeArrowheads="1"/>
          </p:cNvPicPr>
          <p:nvPr/>
        </p:nvPicPr>
        <p:blipFill>
          <a:blip r:embed="rId2" cstate="print"/>
          <a:srcRect/>
          <a:stretch>
            <a:fillRect/>
          </a:stretch>
        </p:blipFill>
        <p:spPr bwMode="auto">
          <a:xfrm>
            <a:off x="2987824" y="2203212"/>
            <a:ext cx="6192688" cy="4250124"/>
          </a:xfrm>
          <a:prstGeom prst="rect">
            <a:avLst/>
          </a:prstGeom>
          <a:ln>
            <a:noFill/>
          </a:ln>
          <a:effectLst>
            <a:softEdge rad="112500"/>
          </a:effectLst>
        </p:spPr>
      </p:pic>
      <p:sp>
        <p:nvSpPr>
          <p:cNvPr id="6" name="Rounded Rectangle 4"/>
          <p:cNvSpPr/>
          <p:nvPr/>
        </p:nvSpPr>
        <p:spPr>
          <a:xfrm>
            <a:off x="251520" y="1930064"/>
            <a:ext cx="3999057"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 satraukti</a:t>
            </a:r>
            <a:endParaRPr lang="en-US" sz="3600" dirty="0"/>
          </a:p>
        </p:txBody>
      </p:sp>
      <p:sp>
        <p:nvSpPr>
          <p:cNvPr id="8" name="Rounded Rectangle 4"/>
          <p:cNvSpPr/>
          <p:nvPr/>
        </p:nvSpPr>
        <p:spPr>
          <a:xfrm>
            <a:off x="251520" y="2851284"/>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Grib redzēt paši</a:t>
            </a:r>
            <a:endParaRPr lang="en-US" sz="3600" dirty="0"/>
          </a:p>
        </p:txBody>
      </p:sp>
      <p:sp>
        <p:nvSpPr>
          <p:cNvPr id="9" name="Rounded Rectangle 4"/>
          <p:cNvSpPr/>
          <p:nvPr/>
        </p:nvSpPr>
        <p:spPr>
          <a:xfrm>
            <a:off x="202659" y="3700496"/>
            <a:ext cx="383573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Skrien raudzīt</a:t>
            </a:r>
            <a:endParaRPr lang="en-US" sz="3600" dirty="0"/>
          </a:p>
        </p:txBody>
      </p:sp>
      <p:sp>
        <p:nvSpPr>
          <p:cNvPr id="13" name="Rounded Rectangle 4"/>
          <p:cNvSpPr/>
          <p:nvPr/>
        </p:nvSpPr>
        <p:spPr>
          <a:xfrm>
            <a:off x="202659" y="4763811"/>
            <a:ext cx="4513357"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Redz autus noliktus</a:t>
            </a:r>
            <a:endParaRPr lang="en-US" sz="3600" dirty="0"/>
          </a:p>
        </p:txBody>
      </p:sp>
      <p:sp>
        <p:nvSpPr>
          <p:cNvPr id="14" name="Rounded Rectangle 4"/>
          <p:cNvSpPr/>
          <p:nvPr/>
        </p:nvSpPr>
        <p:spPr>
          <a:xfrm>
            <a:off x="202659" y="5827126"/>
            <a:ext cx="3793277"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Ko tas nozīmē?</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nimBg="1"/>
      <p:bldP spid="8" grpId="0" animBg="1"/>
      <p:bldP spid="9"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6 Pēteris ieiet kapā un redz autus noliktus 7 un sviedrautu, ar ko Viņa galva bija apsegta, nevis pie pārējiem autiem noliktu, bet atsevišķi satītu savā vietā. 8 Tad arī otrs māceklis iegāja, kas pirmais pie kapa bija nācis, redzēja un ticēja</a:t>
            </a:r>
            <a:r>
              <a:rPr lang="lv-LV" i="1" smtClean="0"/>
              <a:t>.</a:t>
            </a:r>
            <a:r>
              <a:rPr lang="lv-LV" sz="2800" i="1" smtClean="0"/>
              <a:t> </a:t>
            </a:r>
            <a:endParaRPr lang="lv-LV" sz="2600" i="1" smtClean="0"/>
          </a:p>
        </p:txBody>
      </p:sp>
      <p:sp>
        <p:nvSpPr>
          <p:cNvPr id="8196" name="Slide Number Placeholder 3"/>
          <p:cNvSpPr>
            <a:spLocks noGrp="1"/>
          </p:cNvSpPr>
          <p:nvPr>
            <p:ph type="sldNum" sz="quarter" idx="12"/>
          </p:nvPr>
        </p:nvSpPr>
        <p:spPr>
          <a:noFill/>
        </p:spPr>
        <p:txBody>
          <a:bodyPr/>
          <a:lstStyle/>
          <a:p>
            <a:fld id="{07A4758C-93C5-4605-A361-7420A5574813}" type="slidenum">
              <a:rPr lang="lv-LV" smtClean="0"/>
              <a:pPr/>
              <a:t>6</a:t>
            </a:fld>
            <a:endParaRPr lang="lv-LV" smtClean="0"/>
          </a:p>
        </p:txBody>
      </p:sp>
      <p:pic>
        <p:nvPicPr>
          <p:cNvPr id="6151" name="Picture 7" descr="https://encrypted-tbn3.gstatic.com/images?q=tbn:ANd9GcSfamJ1_EV2UmKLnXvIZXNMB-B7qYSUllYV2MK8M5KhzYlJKjWWZg"/>
          <p:cNvPicPr>
            <a:picLocks noChangeAspect="1" noChangeArrowheads="1"/>
          </p:cNvPicPr>
          <p:nvPr/>
        </p:nvPicPr>
        <p:blipFill>
          <a:blip r:embed="rId2" cstate="print"/>
          <a:srcRect/>
          <a:stretch>
            <a:fillRect/>
          </a:stretch>
        </p:blipFill>
        <p:spPr bwMode="auto">
          <a:xfrm>
            <a:off x="714348" y="2132856"/>
            <a:ext cx="7643866" cy="4725144"/>
          </a:xfrm>
          <a:prstGeom prst="rect">
            <a:avLst/>
          </a:prstGeom>
          <a:ln>
            <a:noFill/>
          </a:ln>
          <a:effectLst>
            <a:softEdge rad="112500"/>
          </a:effectLst>
        </p:spPr>
      </p:pic>
      <p:sp>
        <p:nvSpPr>
          <p:cNvPr id="6" name="Rounded Rectangle 4"/>
          <p:cNvSpPr/>
          <p:nvPr/>
        </p:nvSpPr>
        <p:spPr>
          <a:xfrm>
            <a:off x="251521" y="1930064"/>
            <a:ext cx="24482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Redzēja</a:t>
            </a:r>
            <a:endParaRPr lang="en-US" sz="3600" dirty="0"/>
          </a:p>
        </p:txBody>
      </p:sp>
      <p:sp>
        <p:nvSpPr>
          <p:cNvPr id="8" name="Rounded Rectangle 4"/>
          <p:cNvSpPr/>
          <p:nvPr/>
        </p:nvSpPr>
        <p:spPr>
          <a:xfrm>
            <a:off x="251520" y="2851284"/>
            <a:ext cx="230425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Ticēja</a:t>
            </a:r>
            <a:endParaRPr lang="en-US" sz="3600" dirty="0"/>
          </a:p>
        </p:txBody>
      </p:sp>
      <p:sp>
        <p:nvSpPr>
          <p:cNvPr id="9" name="Rounded Rectangle 4"/>
          <p:cNvSpPr/>
          <p:nvPr/>
        </p:nvSpPr>
        <p:spPr>
          <a:xfrm>
            <a:off x="202659" y="3700496"/>
            <a:ext cx="3505245"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Nav zagšana</a:t>
            </a:r>
            <a:endParaRPr lang="en-US" sz="3600" dirty="0"/>
          </a:p>
        </p:txBody>
      </p:sp>
      <p:sp>
        <p:nvSpPr>
          <p:cNvPr id="10" name="Rounded Rectangle 4"/>
          <p:cNvSpPr/>
          <p:nvPr/>
        </p:nvSpPr>
        <p:spPr>
          <a:xfrm>
            <a:off x="385762" y="5845557"/>
            <a:ext cx="5986438"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ir augšāmcēlies!!!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11 Bet Marija stāvēja ārā kapa priekšā un raudāja. Un vēl raudādama viņa ieliecās kapā 12 un redz tur sēžam divus eņģeļus baltās drēbēs, vienu galvgalī un otru kājgalī, tai vietā, kur bija gulējušas Jēzus miesas. 13 Tie saka viņai: "Sieva, ko raudi?" Viņa tiem saka: "Viņi manu Kungu paņēmuši, un es nezinu, kur viņi To likuši.“</a:t>
            </a:r>
            <a:endParaRPr lang="lv-LV" sz="1800" i="1" smtClean="0"/>
          </a:p>
        </p:txBody>
      </p:sp>
      <p:sp>
        <p:nvSpPr>
          <p:cNvPr id="9220" name="Slide Number Placeholder 3"/>
          <p:cNvSpPr>
            <a:spLocks noGrp="1"/>
          </p:cNvSpPr>
          <p:nvPr>
            <p:ph type="sldNum" sz="quarter" idx="12"/>
          </p:nvPr>
        </p:nvSpPr>
        <p:spPr>
          <a:noFill/>
        </p:spPr>
        <p:txBody>
          <a:bodyPr/>
          <a:lstStyle/>
          <a:p>
            <a:fld id="{566008DB-3830-4084-92A9-C4B6250044AA}" type="slidenum">
              <a:rPr lang="lv-LV" smtClean="0"/>
              <a:pPr/>
              <a:t>7</a:t>
            </a:fld>
            <a:endParaRPr lang="lv-LV" smtClean="0"/>
          </a:p>
        </p:txBody>
      </p:sp>
      <p:pic>
        <p:nvPicPr>
          <p:cNvPr id="8199" name="Picture 7" descr="http://imgc.artprintimages.com/images/art-print/william-brassey-hole-jesus-tomb-is-found-empty-and-two-angels-explain-that-jesus-is-risen_i-G-38-3844-AMWYF00Z.jpg"/>
          <p:cNvPicPr>
            <a:picLocks noChangeAspect="1" noChangeArrowheads="1"/>
          </p:cNvPicPr>
          <p:nvPr/>
        </p:nvPicPr>
        <p:blipFill>
          <a:blip r:embed="rId2" cstate="print"/>
          <a:srcRect l="6148" t="15369" r="48770" b="4712"/>
          <a:stretch>
            <a:fillRect/>
          </a:stretch>
        </p:blipFill>
        <p:spPr bwMode="auto">
          <a:xfrm flipH="1">
            <a:off x="5429256" y="2285992"/>
            <a:ext cx="3714744" cy="4086212"/>
          </a:xfrm>
          <a:prstGeom prst="rect">
            <a:avLst/>
          </a:prstGeom>
          <a:ln>
            <a:noFill/>
          </a:ln>
          <a:effectLst>
            <a:softEdge rad="112500"/>
          </a:effectLst>
        </p:spPr>
      </p:pic>
      <p:sp>
        <p:nvSpPr>
          <p:cNvPr id="6" name="Rounded Rectangle 4"/>
          <p:cNvSpPr/>
          <p:nvPr/>
        </p:nvSpPr>
        <p:spPr>
          <a:xfrm>
            <a:off x="467544" y="2297788"/>
            <a:ext cx="475252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 dodas prom</a:t>
            </a:r>
            <a:endParaRPr lang="en-US" sz="3600" dirty="0"/>
          </a:p>
        </p:txBody>
      </p:sp>
      <p:sp>
        <p:nvSpPr>
          <p:cNvPr id="8" name="Rounded Rectangle 4"/>
          <p:cNvSpPr/>
          <p:nvPr/>
        </p:nvSpPr>
        <p:spPr>
          <a:xfrm>
            <a:off x="467544" y="3219008"/>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paliek</a:t>
            </a:r>
            <a:endParaRPr lang="en-US" sz="3600" dirty="0"/>
          </a:p>
        </p:txBody>
      </p:sp>
      <p:sp>
        <p:nvSpPr>
          <p:cNvPr id="9" name="Rounded Rectangle 4"/>
          <p:cNvSpPr/>
          <p:nvPr/>
        </p:nvSpPr>
        <p:spPr>
          <a:xfrm>
            <a:off x="418683" y="4068220"/>
            <a:ext cx="383573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Eņģeļi: ko raudi?</a:t>
            </a:r>
            <a:endParaRPr lang="en-US" sz="3600" dirty="0"/>
          </a:p>
        </p:txBody>
      </p:sp>
      <p:sp>
        <p:nvSpPr>
          <p:cNvPr id="10" name="Rounded Rectangle 4"/>
          <p:cNvSpPr/>
          <p:nvPr/>
        </p:nvSpPr>
        <p:spPr>
          <a:xfrm>
            <a:off x="418683" y="5131535"/>
            <a:ext cx="4513357" cy="117441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vēljoprojām netic!!!</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14 To sacījusi, viņa apgriezās un redz Jēzu stāvam, bet nezina, ka tas ir Jēzus. 15 Jēzus viņai saka: "Sieva, ko tu raudi? Ko tu meklē?" Viņa, domādama, ka tas ir dārznieks, saka Viņam: "Kungs, ja tu Viņu esi aiznesis, tad pasaki man, kur tu Viņu esi licis, lai es Viņu dabūtu!“</a:t>
            </a:r>
            <a:endParaRPr lang="lv-LV" sz="2600" i="1" smtClean="0"/>
          </a:p>
        </p:txBody>
      </p:sp>
      <p:sp>
        <p:nvSpPr>
          <p:cNvPr id="10244" name="Slide Number Placeholder 3"/>
          <p:cNvSpPr>
            <a:spLocks noGrp="1"/>
          </p:cNvSpPr>
          <p:nvPr>
            <p:ph type="sldNum" sz="quarter" idx="12"/>
          </p:nvPr>
        </p:nvSpPr>
        <p:spPr>
          <a:noFill/>
        </p:spPr>
        <p:txBody>
          <a:bodyPr/>
          <a:lstStyle/>
          <a:p>
            <a:fld id="{02209482-8FEC-45CB-AA9A-CC56A1AAB5AD}" type="slidenum">
              <a:rPr lang="lv-LV" smtClean="0"/>
              <a:pPr/>
              <a:t>8</a:t>
            </a:fld>
            <a:endParaRPr lang="lv-LV" smtClean="0"/>
          </a:p>
        </p:txBody>
      </p:sp>
      <p:pic>
        <p:nvPicPr>
          <p:cNvPr id="6" name="Picture 7" descr="https://encrypted-tbn3.gstatic.com/images?q=tbn:ANd9GcRF8tR_FWkdUcuzPNCK4tvUN3Bt6JOzyy-5dZO3oYpbyLm6kc7W"/>
          <p:cNvPicPr>
            <a:picLocks noChangeAspect="1" noChangeArrowheads="1"/>
          </p:cNvPicPr>
          <p:nvPr/>
        </p:nvPicPr>
        <p:blipFill>
          <a:blip r:embed="rId2" cstate="print"/>
          <a:srcRect/>
          <a:stretch>
            <a:fillRect/>
          </a:stretch>
        </p:blipFill>
        <p:spPr bwMode="auto">
          <a:xfrm>
            <a:off x="5436096" y="1682225"/>
            <a:ext cx="3571868" cy="5141920"/>
          </a:xfrm>
          <a:prstGeom prst="rect">
            <a:avLst/>
          </a:prstGeom>
          <a:ln>
            <a:noFill/>
          </a:ln>
          <a:effectLst>
            <a:softEdge rad="112500"/>
          </a:effectLst>
        </p:spPr>
      </p:pic>
      <p:sp>
        <p:nvSpPr>
          <p:cNvPr id="8" name="Rounded Rectangle 4"/>
          <p:cNvSpPr/>
          <p:nvPr/>
        </p:nvSpPr>
        <p:spPr>
          <a:xfrm>
            <a:off x="467544" y="1988840"/>
            <a:ext cx="475252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Jēzu nepazīst</a:t>
            </a:r>
            <a:endParaRPr lang="en-US" sz="3600" dirty="0"/>
          </a:p>
        </p:txBody>
      </p:sp>
      <p:sp>
        <p:nvSpPr>
          <p:cNvPr id="9" name="Rounded Rectangle 4"/>
          <p:cNvSpPr/>
          <p:nvPr/>
        </p:nvSpPr>
        <p:spPr>
          <a:xfrm>
            <a:off x="971600" y="2910060"/>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Ko tu raudi?</a:t>
            </a:r>
            <a:endParaRPr lang="en-US" sz="3600" dirty="0"/>
          </a:p>
        </p:txBody>
      </p:sp>
      <p:sp>
        <p:nvSpPr>
          <p:cNvPr id="10" name="Rounded Rectangle 4"/>
          <p:cNvSpPr/>
          <p:nvPr/>
        </p:nvSpPr>
        <p:spPr>
          <a:xfrm>
            <a:off x="1066755" y="3759272"/>
            <a:ext cx="357725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Ko tu meklē?</a:t>
            </a:r>
            <a:endParaRPr lang="en-US" sz="3600" dirty="0"/>
          </a:p>
        </p:txBody>
      </p:sp>
      <p:sp>
        <p:nvSpPr>
          <p:cNvPr id="11" name="Rounded Rectangle 4"/>
          <p:cNvSpPr/>
          <p:nvPr/>
        </p:nvSpPr>
        <p:spPr>
          <a:xfrm>
            <a:off x="323528" y="4560212"/>
            <a:ext cx="4752528" cy="10160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Es taču teicu, ka augšāmcelšos!</a:t>
            </a:r>
            <a:endParaRPr lang="en-US" sz="3600" dirty="0"/>
          </a:p>
        </p:txBody>
      </p:sp>
      <p:sp>
        <p:nvSpPr>
          <p:cNvPr id="12" name="Rounded Rectangle 4"/>
          <p:cNvSpPr/>
          <p:nvPr/>
        </p:nvSpPr>
        <p:spPr>
          <a:xfrm>
            <a:off x="1066755" y="5756188"/>
            <a:ext cx="357725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Neatceries?</a:t>
            </a:r>
            <a:endParaRPr lang="en-US" sz="3600" dirty="0"/>
          </a:p>
        </p:txBody>
      </p:sp>
    </p:spTree>
    <p:extLst>
      <p:ext uri="{BB962C8B-B14F-4D97-AF65-F5344CB8AC3E}">
        <p14:creationId xmlns:p14="http://schemas.microsoft.com/office/powerpoint/2010/main" xmlns="" val="126356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16 Jēzus viņai saka: "Marija!" Viņa apgriezās un </a:t>
            </a:r>
            <a:r>
              <a:rPr lang="lv-LV" sz="2800" i="1" dirty="0" err="1" smtClean="0"/>
              <a:t>ebrejiski</a:t>
            </a:r>
            <a:r>
              <a:rPr lang="lv-LV" sz="2800" i="1" dirty="0" smtClean="0"/>
              <a:t> saka uz Viņu: "</a:t>
            </a:r>
            <a:r>
              <a:rPr lang="lv-LV" sz="2800" i="1" dirty="0" err="1" smtClean="0"/>
              <a:t>Rabuni</a:t>
            </a:r>
            <a:r>
              <a:rPr lang="lv-LV" sz="2800" i="1" dirty="0" smtClean="0"/>
              <a:t>" (tas ir: mācītājs)! 17 Bet Jēzus viņai saka: "Neaizskar Mani, jo Es vēl neesmu aizgājis pie Tēva</a:t>
            </a:r>
            <a:endParaRPr lang="lv-LV" sz="2600" i="1" dirty="0" smtClean="0"/>
          </a:p>
        </p:txBody>
      </p:sp>
      <p:sp>
        <p:nvSpPr>
          <p:cNvPr id="11268" name="Slide Number Placeholder 3"/>
          <p:cNvSpPr>
            <a:spLocks noGrp="1"/>
          </p:cNvSpPr>
          <p:nvPr>
            <p:ph type="sldNum" sz="quarter" idx="12"/>
          </p:nvPr>
        </p:nvSpPr>
        <p:spPr>
          <a:noFill/>
        </p:spPr>
        <p:txBody>
          <a:bodyPr/>
          <a:lstStyle/>
          <a:p>
            <a:fld id="{E05C743C-6F2E-42C1-A68D-AE4B33AB5246}" type="slidenum">
              <a:rPr lang="lv-LV" smtClean="0"/>
              <a:pPr/>
              <a:t>9</a:t>
            </a:fld>
            <a:endParaRPr lang="lv-LV" smtClean="0"/>
          </a:p>
        </p:txBody>
      </p:sp>
      <p:pic>
        <p:nvPicPr>
          <p:cNvPr id="9223" name="Picture 7" descr="https://encrypted-tbn3.gstatic.com/images?q=tbn:ANd9GcRF8tR_FWkdUcuzPNCK4tvUN3Bt6JOzyy-5dZO3oYpbyLm6kc7W"/>
          <p:cNvPicPr>
            <a:picLocks noChangeAspect="1" noChangeArrowheads="1"/>
          </p:cNvPicPr>
          <p:nvPr/>
        </p:nvPicPr>
        <p:blipFill>
          <a:blip r:embed="rId2" cstate="print"/>
          <a:srcRect/>
          <a:stretch>
            <a:fillRect/>
          </a:stretch>
        </p:blipFill>
        <p:spPr bwMode="auto">
          <a:xfrm>
            <a:off x="5572132" y="1214422"/>
            <a:ext cx="3571868" cy="5141920"/>
          </a:xfrm>
          <a:prstGeom prst="rect">
            <a:avLst/>
          </a:prstGeom>
          <a:ln>
            <a:noFill/>
          </a:ln>
          <a:effectLst>
            <a:softEdge rad="112500"/>
          </a:effectLst>
        </p:spPr>
      </p:pic>
      <p:sp>
        <p:nvSpPr>
          <p:cNvPr id="6" name="Rounded Rectangle 4"/>
          <p:cNvSpPr/>
          <p:nvPr/>
        </p:nvSpPr>
        <p:spPr>
          <a:xfrm>
            <a:off x="539552" y="1781262"/>
            <a:ext cx="475252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Marija</a:t>
            </a:r>
            <a:endParaRPr lang="en-US" sz="3600" dirty="0"/>
          </a:p>
        </p:txBody>
      </p:sp>
      <p:sp>
        <p:nvSpPr>
          <p:cNvPr id="8" name="Rounded Rectangle 4"/>
          <p:cNvSpPr/>
          <p:nvPr/>
        </p:nvSpPr>
        <p:spPr>
          <a:xfrm>
            <a:off x="899592" y="2692792"/>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Mācītāj!!!</a:t>
            </a:r>
            <a:endParaRPr lang="en-US" sz="3600" dirty="0"/>
          </a:p>
        </p:txBody>
      </p:sp>
      <p:sp>
        <p:nvSpPr>
          <p:cNvPr id="9" name="Rounded Rectangle 4"/>
          <p:cNvSpPr/>
          <p:nvPr/>
        </p:nvSpPr>
        <p:spPr>
          <a:xfrm>
            <a:off x="1056402" y="3532314"/>
            <a:ext cx="357725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Atpazina</a:t>
            </a:r>
            <a:endParaRPr lang="en-US" sz="3600" dirty="0"/>
          </a:p>
        </p:txBody>
      </p:sp>
      <p:sp>
        <p:nvSpPr>
          <p:cNvPr id="10" name="Rounded Rectangle 4"/>
          <p:cNvSpPr/>
          <p:nvPr/>
        </p:nvSpPr>
        <p:spPr>
          <a:xfrm>
            <a:off x="1056401" y="4416761"/>
            <a:ext cx="3577253"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Ticēja!!!</a:t>
            </a:r>
            <a:endParaRPr lang="en-US" sz="3600" dirty="0"/>
          </a:p>
        </p:txBody>
      </p:sp>
      <p:sp>
        <p:nvSpPr>
          <p:cNvPr id="11" name="Rounded Rectangle 4"/>
          <p:cNvSpPr/>
          <p:nvPr/>
        </p:nvSpPr>
        <p:spPr>
          <a:xfrm>
            <a:off x="901262" y="5301208"/>
            <a:ext cx="403077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Kāpēc neaizskar?</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0"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1174</TotalTime>
  <Words>954</Words>
  <Application>Microsoft Office PowerPoint</Application>
  <PresentationFormat>On-screen Show (4:3)</PresentationFormat>
  <Paragraphs>64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Jņ.20:1-18 Lieldienas </vt:lpstr>
      <vt:lpstr>Jņ.20:1-18 Lieldienas </vt:lpstr>
      <vt:lpstr>Jņ.20:1-18 Lieldienas </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96</cp:revision>
  <dcterms:created xsi:type="dcterms:W3CDTF">2010-10-07T14:46:11Z</dcterms:created>
  <dcterms:modified xsi:type="dcterms:W3CDTF">2024-04-06T16:48:01Z</dcterms:modified>
</cp:coreProperties>
</file>