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7705F55-DAB9-5DF9-6409-50084460F006}" v="695" dt="2024-12-19T18:56:55.70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2" autoAdjust="0"/>
    <p:restoredTop sz="94660"/>
  </p:normalViewPr>
  <p:slideViewPr>
    <p:cSldViewPr snapToGrid="0">
      <p:cViewPr varScale="1">
        <p:scale>
          <a:sx n="90" d="100"/>
          <a:sy n="90" d="100"/>
        </p:scale>
        <p:origin x="480"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p:cNvSpPr>
            <a:spLocks noGrp="1"/>
          </p:cNvSpPr>
          <p:nvPr>
            <p:ph type="dt" sz="half" idx="10"/>
          </p:nvPr>
        </p:nvSpPr>
        <p:spPr/>
        <p:txBody>
          <a:bodyPr/>
          <a:lstStyle/>
          <a:p>
            <a:fld id="{F2FFB779-270B-4192-84BA-A697F48306DC}" type="datetimeFigureOut">
              <a:rPr lang="ru-RU" smtClean="0"/>
              <a:t>19.12.2024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1610799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F2FFB779-270B-4192-84BA-A697F48306DC}" type="datetimeFigureOut">
              <a:rPr lang="ru-RU" smtClean="0"/>
              <a:t>19.12.2024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20657274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F2FFB779-270B-4192-84BA-A697F48306DC}" type="datetimeFigureOut">
              <a:rPr lang="ru-RU" smtClean="0"/>
              <a:t>19.12.2024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8122617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F2FFB779-270B-4192-84BA-A697F48306DC}" type="datetimeFigureOut">
              <a:rPr lang="ru-RU" smtClean="0"/>
              <a:t>19.12.2024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27037117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F2FFB779-270B-4192-84BA-A697F48306DC}" type="datetimeFigureOut">
              <a:rPr lang="ru-RU" smtClean="0"/>
              <a:t>19.12.2024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40763698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F2FFB779-270B-4192-84BA-A697F48306DC}" type="datetimeFigureOut">
              <a:rPr lang="ru-RU" smtClean="0"/>
              <a:t>19.12.2024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2625762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F2FFB779-270B-4192-84BA-A697F48306DC}" type="datetimeFigureOut">
              <a:rPr lang="ru-RU" smtClean="0"/>
              <a:t>19.12.2024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188002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F2FFB779-270B-4192-84BA-A697F48306DC}" type="datetimeFigureOut">
              <a:rPr lang="ru-RU" smtClean="0"/>
              <a:t>19.12.2024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22953355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2FFB779-270B-4192-84BA-A697F48306DC}" type="datetimeFigureOut">
              <a:rPr lang="ru-RU" smtClean="0"/>
              <a:t>19.12.2024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19887541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F2FFB779-270B-4192-84BA-A697F48306DC}" type="datetimeFigureOut">
              <a:rPr lang="ru-RU" smtClean="0"/>
              <a:t>19.12.2024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36656952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F2FFB779-270B-4192-84BA-A697F48306DC}" type="datetimeFigureOut">
              <a:rPr lang="ru-RU" smtClean="0"/>
              <a:t>19.12.2024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21341692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F2FFB779-270B-4192-84BA-A697F48306DC}" type="datetimeFigureOut">
              <a:rPr lang="ru-RU" smtClean="0"/>
              <a:t>19.12.2024</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285DC19C-03DA-4066-9FF7-D0BF1BC6D6F6}" type="slidenum">
              <a:rPr lang="ru-RU" smtClean="0"/>
              <a:t>‹#›</a:t>
            </a:fld>
            <a:endParaRPr lang="ru-RU"/>
          </a:p>
        </p:txBody>
      </p:sp>
    </p:spTree>
    <p:extLst>
      <p:ext uri="{BB962C8B-B14F-4D97-AF65-F5344CB8AC3E}">
        <p14:creationId xmlns:p14="http://schemas.microsoft.com/office/powerpoint/2010/main" val="31549794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hyperlink" Target="http://blogi.lu.lv/broks/"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59081"/>
            <a:ext cx="9144000" cy="1927525"/>
          </a:xfrm>
        </p:spPr>
        <p:txBody>
          <a:bodyPr vert="horz" lIns="91440" tIns="45720" rIns="91440" bIns="45720" rtlCol="0" anchor="b">
            <a:noAutofit/>
          </a:bodyPr>
          <a:lstStyle/>
          <a:p>
            <a:r>
              <a:rPr lang="lv" sz="3400" b="1" dirty="0">
                <a:latin typeface="Arial"/>
                <a:cs typeface="Times New Roman"/>
              </a:rPr>
              <a:t>LU Medicīnas un dzīvības zinātņu fakultāte</a:t>
            </a:r>
            <a:endParaRPr lang="ru-RU" sz="3400" b="1">
              <a:latin typeface="Arial"/>
              <a:cs typeface="Arial"/>
            </a:endParaRPr>
          </a:p>
          <a:p>
            <a:r>
              <a:rPr lang="lv" sz="3400" b="1" dirty="0">
                <a:latin typeface="Arial"/>
                <a:cs typeface="Times New Roman"/>
              </a:rPr>
              <a:t>Ārstniecības studiju programma</a:t>
            </a:r>
            <a:endParaRPr lang="ru-RU" sz="3400" b="1">
              <a:latin typeface="Arial"/>
              <a:cs typeface="Arial"/>
            </a:endParaRPr>
          </a:p>
          <a:p>
            <a:r>
              <a:rPr lang="lv" sz="3400" b="1" dirty="0">
                <a:latin typeface="Arial"/>
                <a:cs typeface="Times New Roman"/>
              </a:rPr>
              <a:t>izvēles kurss “Domāšanas </a:t>
            </a:r>
            <a:r>
              <a:rPr lang="lv" sz="3400" b="1" err="1">
                <a:latin typeface="Arial"/>
                <a:cs typeface="Times New Roman"/>
              </a:rPr>
              <a:t>sistemoloģija</a:t>
            </a:r>
            <a:r>
              <a:rPr lang="lv" sz="3400" b="1" dirty="0">
                <a:latin typeface="Arial"/>
                <a:cs typeface="Times New Roman"/>
              </a:rPr>
              <a:t>”</a:t>
            </a:r>
          </a:p>
        </p:txBody>
      </p:sp>
      <p:sp>
        <p:nvSpPr>
          <p:cNvPr id="3" name="Подзаголовок 2"/>
          <p:cNvSpPr>
            <a:spLocks noGrp="1"/>
          </p:cNvSpPr>
          <p:nvPr>
            <p:ph type="subTitle" idx="1"/>
          </p:nvPr>
        </p:nvSpPr>
        <p:spPr>
          <a:xfrm>
            <a:off x="1524000" y="4608453"/>
            <a:ext cx="9144000" cy="1655762"/>
          </a:xfrm>
        </p:spPr>
        <p:txBody>
          <a:bodyPr vert="horz" lIns="91440" tIns="45720" rIns="91440" bIns="45720" rtlCol="0" anchor="t">
            <a:noAutofit/>
          </a:bodyPr>
          <a:lstStyle/>
          <a:p>
            <a:r>
              <a:rPr lang="lv" sz="3400" b="1" dirty="0">
                <a:latin typeface="Arial"/>
                <a:cs typeface="Times New Roman"/>
              </a:rPr>
              <a:t>Studente:</a:t>
            </a:r>
            <a:r>
              <a:rPr lang="lv" sz="3400" dirty="0">
                <a:latin typeface="Arial"/>
                <a:cs typeface="Times New Roman"/>
              </a:rPr>
              <a:t> Jekaterina Andrejeva</a:t>
            </a:r>
            <a:endParaRPr lang="ru-RU" sz="3400">
              <a:latin typeface="Arial"/>
              <a:cs typeface="Arial"/>
            </a:endParaRPr>
          </a:p>
          <a:p>
            <a:r>
              <a:rPr lang="lv" sz="3400" b="1" dirty="0">
                <a:latin typeface="Arial"/>
                <a:cs typeface="Times New Roman"/>
              </a:rPr>
              <a:t>Docētājs:</a:t>
            </a:r>
            <a:r>
              <a:rPr lang="lv" sz="3400" dirty="0">
                <a:latin typeface="Arial"/>
                <a:cs typeface="Times New Roman"/>
              </a:rPr>
              <a:t> LU </a:t>
            </a:r>
            <a:r>
              <a:rPr lang="lv" sz="3400" err="1">
                <a:latin typeface="Arial"/>
                <a:cs typeface="Times New Roman"/>
              </a:rPr>
              <a:t>emer.prof.Andris</a:t>
            </a:r>
            <a:r>
              <a:rPr lang="lv" sz="3400" dirty="0">
                <a:latin typeface="Arial"/>
                <a:cs typeface="Times New Roman"/>
              </a:rPr>
              <a:t> Broks</a:t>
            </a:r>
            <a:endParaRPr lang="ru-RU" sz="3400">
              <a:latin typeface="Arial"/>
              <a:cs typeface="Arial"/>
            </a:endParaRPr>
          </a:p>
          <a:p>
            <a:r>
              <a:rPr lang="en-US" sz="3400" b="1" dirty="0">
                <a:latin typeface="Arial"/>
                <a:cs typeface="Times New Roman"/>
              </a:rPr>
              <a:t>2024/2025</a:t>
            </a:r>
            <a:endParaRPr lang="ru-RU" sz="3400" b="1" dirty="0">
              <a:latin typeface="Arial"/>
              <a:cs typeface="Arial"/>
            </a:endParaRPr>
          </a:p>
        </p:txBody>
      </p:sp>
      <p:sp>
        <p:nvSpPr>
          <p:cNvPr id="6" name="TextBox 5">
            <a:extLst>
              <a:ext uri="{FF2B5EF4-FFF2-40B4-BE49-F238E27FC236}">
                <a16:creationId xmlns:a16="http://schemas.microsoft.com/office/drawing/2014/main" id="{0B3DDEC2-FA1B-2D2D-E792-F1CA605B1F54}"/>
              </a:ext>
            </a:extLst>
          </p:cNvPr>
          <p:cNvSpPr txBox="1"/>
          <p:nvPr/>
        </p:nvSpPr>
        <p:spPr>
          <a:xfrm>
            <a:off x="2661380" y="2493818"/>
            <a:ext cx="6871070" cy="1865126"/>
          </a:xfrm>
          <a:prstGeom prst="rect">
            <a:avLst/>
          </a:prstGeom>
          <a:noFill/>
          <a:ln w="57150">
            <a:solidFill>
              <a:srgbClr val="7030A0"/>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lnSpc>
                <a:spcPct val="90000"/>
              </a:lnSpc>
              <a:spcBef>
                <a:spcPct val="0"/>
              </a:spcBef>
            </a:pPr>
            <a:r>
              <a:rPr lang="lv" sz="3600" b="1" dirty="0">
                <a:solidFill>
                  <a:srgbClr val="7030A0"/>
                </a:solidFill>
                <a:latin typeface="Arial"/>
                <a:cs typeface="Times New Roman"/>
              </a:rPr>
              <a:t>Izglītojošā zinātniskā pētījuma</a:t>
            </a:r>
            <a:endParaRPr lang="ru-RU" sz="3600" b="1" dirty="0">
              <a:solidFill>
                <a:srgbClr val="7030A0"/>
              </a:solidFill>
              <a:latin typeface="Arial"/>
              <a:cs typeface="Times New Roman"/>
            </a:endParaRPr>
          </a:p>
          <a:p>
            <a:pPr algn="ctr">
              <a:lnSpc>
                <a:spcPct val="90000"/>
              </a:lnSpc>
              <a:spcBef>
                <a:spcPct val="0"/>
              </a:spcBef>
            </a:pPr>
            <a:r>
              <a:rPr lang="lv" sz="3600" b="1" dirty="0">
                <a:solidFill>
                  <a:srgbClr val="7030A0"/>
                </a:solidFill>
                <a:latin typeface="Arial"/>
                <a:cs typeface="Times New Roman"/>
              </a:rPr>
              <a:t>“SISTĒMISKĀ DOMĀŠANA”</a:t>
            </a:r>
          </a:p>
          <a:p>
            <a:pPr algn="ctr">
              <a:lnSpc>
                <a:spcPct val="90000"/>
              </a:lnSpc>
              <a:spcBef>
                <a:spcPct val="0"/>
              </a:spcBef>
            </a:pPr>
            <a:r>
              <a:rPr lang="lv-LV" sz="3600" b="1" dirty="0">
                <a:solidFill>
                  <a:srgbClr val="7030A0"/>
                </a:solidFill>
                <a:latin typeface="Arial"/>
                <a:cs typeface="Times New Roman"/>
              </a:rPr>
              <a:t>r</a:t>
            </a:r>
            <a:r>
              <a:rPr lang="lv" sz="3600" b="1">
                <a:solidFill>
                  <a:srgbClr val="7030A0"/>
                </a:solidFill>
                <a:latin typeface="Arial"/>
                <a:cs typeface="Times New Roman"/>
              </a:rPr>
              <a:t>ezultātu ziņojums</a:t>
            </a:r>
            <a:endParaRPr lang="lv" sz="3600" b="1" dirty="0">
              <a:solidFill>
                <a:srgbClr val="7030A0"/>
              </a:solidFill>
              <a:latin typeface="Arial"/>
              <a:cs typeface="Times New Roman"/>
            </a:endParaRPr>
          </a:p>
          <a:p>
            <a:pPr algn="l"/>
            <a:endParaRPr lang="ru-RU" dirty="0"/>
          </a:p>
        </p:txBody>
      </p:sp>
    </p:spTree>
    <p:extLst>
      <p:ext uri="{BB962C8B-B14F-4D97-AF65-F5344CB8AC3E}">
        <p14:creationId xmlns:p14="http://schemas.microsoft.com/office/powerpoint/2010/main" val="13516515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4932FBF-B3EA-A071-2626-1B7B6593D9B9}"/>
              </a:ext>
            </a:extLst>
          </p:cNvPr>
          <p:cNvSpPr>
            <a:spLocks noGrp="1"/>
          </p:cNvSpPr>
          <p:nvPr>
            <p:ph type="title"/>
          </p:nvPr>
        </p:nvSpPr>
        <p:spPr>
          <a:xfrm>
            <a:off x="1517073" y="5214216"/>
            <a:ext cx="9365673" cy="1339417"/>
          </a:xfrm>
          <a:ln w="57150">
            <a:solidFill>
              <a:srgbClr val="7030A0"/>
            </a:solidFill>
          </a:ln>
        </p:spPr>
        <p:txBody>
          <a:bodyPr/>
          <a:lstStyle/>
          <a:p>
            <a:pPr algn="ctr"/>
            <a:r>
              <a:rPr lang="ru-RU" sz="4000" b="1" err="1">
                <a:solidFill>
                  <a:srgbClr val="7030A0"/>
                </a:solidFill>
                <a:latin typeface="Arial"/>
                <a:cs typeface="Arial"/>
              </a:rPr>
              <a:t>Domā</a:t>
            </a:r>
            <a:r>
              <a:rPr lang="ru-RU" sz="4000" b="1" dirty="0">
                <a:solidFill>
                  <a:srgbClr val="7030A0"/>
                </a:solidFill>
                <a:latin typeface="Arial"/>
                <a:cs typeface="Arial"/>
              </a:rPr>
              <a:t> </a:t>
            </a:r>
            <a:r>
              <a:rPr lang="ru-RU" sz="4000" b="1" err="1">
                <a:solidFill>
                  <a:srgbClr val="7030A0"/>
                </a:solidFill>
                <a:latin typeface="Arial"/>
                <a:cs typeface="Arial"/>
              </a:rPr>
              <a:t>holistiski</a:t>
            </a:r>
            <a:r>
              <a:rPr lang="ru-RU" sz="4000" b="1" dirty="0">
                <a:solidFill>
                  <a:srgbClr val="7030A0"/>
                </a:solidFill>
                <a:latin typeface="Arial"/>
                <a:cs typeface="Arial"/>
              </a:rPr>
              <a:t>, </a:t>
            </a:r>
            <a:r>
              <a:rPr lang="ru-RU" sz="4000" b="1" err="1">
                <a:solidFill>
                  <a:srgbClr val="7030A0"/>
                </a:solidFill>
                <a:latin typeface="Arial"/>
                <a:cs typeface="Arial"/>
              </a:rPr>
              <a:t>rīkojies</a:t>
            </a:r>
            <a:r>
              <a:rPr lang="ru-RU" sz="4000" b="1" dirty="0">
                <a:solidFill>
                  <a:srgbClr val="7030A0"/>
                </a:solidFill>
                <a:latin typeface="Arial"/>
                <a:cs typeface="Arial"/>
              </a:rPr>
              <a:t> </a:t>
            </a:r>
            <a:r>
              <a:rPr lang="ru-RU" sz="4000" b="1" err="1">
                <a:solidFill>
                  <a:srgbClr val="7030A0"/>
                </a:solidFill>
                <a:latin typeface="Arial"/>
                <a:cs typeface="Arial"/>
              </a:rPr>
              <a:t>apzināti</a:t>
            </a:r>
            <a:r>
              <a:rPr lang="ru-RU" sz="4000" b="1" dirty="0">
                <a:solidFill>
                  <a:srgbClr val="7030A0"/>
                </a:solidFill>
                <a:latin typeface="Arial"/>
                <a:cs typeface="Arial"/>
              </a:rPr>
              <a:t> – </a:t>
            </a:r>
            <a:r>
              <a:rPr lang="ru-RU" sz="4000" b="1" err="1">
                <a:solidFill>
                  <a:srgbClr val="7030A0"/>
                </a:solidFill>
                <a:latin typeface="Arial"/>
                <a:cs typeface="Arial"/>
              </a:rPr>
              <a:t>esi</a:t>
            </a:r>
            <a:r>
              <a:rPr lang="ru-RU" sz="4000" b="1" dirty="0">
                <a:solidFill>
                  <a:srgbClr val="7030A0"/>
                </a:solidFill>
                <a:latin typeface="Arial"/>
                <a:cs typeface="Arial"/>
              </a:rPr>
              <a:t> </a:t>
            </a:r>
            <a:r>
              <a:rPr lang="ru-RU" sz="4000" b="1" err="1">
                <a:solidFill>
                  <a:srgbClr val="7030A0"/>
                </a:solidFill>
                <a:latin typeface="Arial"/>
                <a:cs typeface="Arial"/>
              </a:rPr>
              <a:t>pārmaiņu</a:t>
            </a:r>
            <a:r>
              <a:rPr lang="ru-RU" sz="4000" b="1" dirty="0">
                <a:solidFill>
                  <a:srgbClr val="7030A0"/>
                </a:solidFill>
                <a:latin typeface="Arial"/>
                <a:cs typeface="Arial"/>
              </a:rPr>
              <a:t> </a:t>
            </a:r>
            <a:r>
              <a:rPr lang="ru-RU" sz="4000" b="1" err="1">
                <a:solidFill>
                  <a:srgbClr val="7030A0"/>
                </a:solidFill>
                <a:latin typeface="Arial"/>
                <a:cs typeface="Arial"/>
              </a:rPr>
              <a:t>dzinējs</a:t>
            </a:r>
            <a:r>
              <a:rPr lang="ru-RU" sz="4000" b="1" dirty="0">
                <a:solidFill>
                  <a:srgbClr val="7030A0"/>
                </a:solidFill>
                <a:latin typeface="Arial"/>
                <a:cs typeface="Arial"/>
              </a:rPr>
              <a:t> </a:t>
            </a:r>
            <a:r>
              <a:rPr lang="ru-RU" sz="4000" b="1" err="1">
                <a:solidFill>
                  <a:srgbClr val="7030A0"/>
                </a:solidFill>
                <a:latin typeface="Arial"/>
                <a:cs typeface="Arial"/>
              </a:rPr>
              <a:t>plašākā</a:t>
            </a:r>
            <a:r>
              <a:rPr lang="ru-RU" sz="4000" b="1" dirty="0">
                <a:solidFill>
                  <a:srgbClr val="7030A0"/>
                </a:solidFill>
                <a:latin typeface="Arial"/>
                <a:cs typeface="Arial"/>
              </a:rPr>
              <a:t> </a:t>
            </a:r>
            <a:r>
              <a:rPr lang="ru-RU" sz="4000" b="1" err="1">
                <a:solidFill>
                  <a:srgbClr val="7030A0"/>
                </a:solidFill>
                <a:latin typeface="Arial"/>
                <a:cs typeface="Arial"/>
              </a:rPr>
              <a:t>sistēmā</a:t>
            </a:r>
            <a:r>
              <a:rPr lang="ru-RU" sz="4000" b="1" dirty="0">
                <a:solidFill>
                  <a:srgbClr val="7030A0"/>
                </a:solidFill>
                <a:latin typeface="Arial"/>
                <a:cs typeface="Arial"/>
              </a:rPr>
              <a:t>!</a:t>
            </a:r>
            <a:endParaRPr lang="ru-RU"/>
          </a:p>
        </p:txBody>
      </p:sp>
      <p:sp>
        <p:nvSpPr>
          <p:cNvPr id="3" name="Объект 2">
            <a:extLst>
              <a:ext uri="{FF2B5EF4-FFF2-40B4-BE49-F238E27FC236}">
                <a16:creationId xmlns:a16="http://schemas.microsoft.com/office/drawing/2014/main" id="{6379F084-98AB-3F5B-AD69-A1E2B729DFD8}"/>
              </a:ext>
            </a:extLst>
          </p:cNvPr>
          <p:cNvSpPr>
            <a:spLocks noGrp="1"/>
          </p:cNvSpPr>
          <p:nvPr>
            <p:ph sz="half" idx="1"/>
          </p:nvPr>
        </p:nvSpPr>
        <p:spPr>
          <a:xfrm>
            <a:off x="1517072" y="1617806"/>
            <a:ext cx="5708071" cy="2841193"/>
          </a:xfrm>
        </p:spPr>
        <p:txBody>
          <a:bodyPr vert="horz" lIns="91440" tIns="45720" rIns="91440" bIns="45720" rtlCol="0" anchor="t">
            <a:noAutofit/>
          </a:bodyPr>
          <a:lstStyle/>
          <a:p>
            <a:pPr marL="0" indent="0" algn="ctr">
              <a:buNone/>
            </a:pPr>
            <a:r>
              <a:rPr lang="ru-RU" b="1" err="1">
                <a:latin typeface="Comic Sans MS"/>
                <a:ea typeface="+mn-lt"/>
                <a:cs typeface="+mn-lt"/>
              </a:rPr>
              <a:t>Sistēmiskā</a:t>
            </a:r>
            <a:r>
              <a:rPr lang="ru-RU" b="1" dirty="0">
                <a:latin typeface="Comic Sans MS"/>
                <a:ea typeface="+mn-lt"/>
                <a:cs typeface="+mn-lt"/>
              </a:rPr>
              <a:t> </a:t>
            </a:r>
            <a:r>
              <a:rPr lang="ru-RU" b="1" err="1">
                <a:latin typeface="Comic Sans MS"/>
                <a:ea typeface="+mn-lt"/>
                <a:cs typeface="+mn-lt"/>
              </a:rPr>
              <a:t>pieeja</a:t>
            </a:r>
            <a:r>
              <a:rPr lang="ru-RU" b="1" dirty="0">
                <a:latin typeface="Comic Sans MS"/>
                <a:ea typeface="+mn-lt"/>
                <a:cs typeface="+mn-lt"/>
              </a:rPr>
              <a:t> </a:t>
            </a:r>
            <a:r>
              <a:rPr lang="ru-RU" b="1" err="1">
                <a:latin typeface="Comic Sans MS"/>
                <a:ea typeface="+mn-lt"/>
                <a:cs typeface="+mn-lt"/>
              </a:rPr>
              <a:t>parāda</a:t>
            </a:r>
            <a:r>
              <a:rPr lang="ru-RU" b="1" dirty="0">
                <a:latin typeface="Comic Sans MS"/>
                <a:ea typeface="+mn-lt"/>
                <a:cs typeface="+mn-lt"/>
              </a:rPr>
              <a:t>, </a:t>
            </a:r>
            <a:r>
              <a:rPr lang="ru-RU" b="1" err="1">
                <a:latin typeface="Comic Sans MS"/>
                <a:ea typeface="+mn-lt"/>
                <a:cs typeface="+mn-lt"/>
              </a:rPr>
              <a:t>ka</a:t>
            </a:r>
            <a:r>
              <a:rPr lang="ru-RU" b="1" dirty="0">
                <a:latin typeface="Comic Sans MS"/>
                <a:ea typeface="+mn-lt"/>
                <a:cs typeface="+mn-lt"/>
              </a:rPr>
              <a:t> </a:t>
            </a:r>
            <a:r>
              <a:rPr lang="ru-RU" b="1" err="1">
                <a:latin typeface="Comic Sans MS"/>
                <a:ea typeface="+mn-lt"/>
                <a:cs typeface="+mn-lt"/>
              </a:rPr>
              <a:t>katrs</a:t>
            </a:r>
            <a:r>
              <a:rPr lang="ru-RU" b="1" dirty="0">
                <a:latin typeface="Comic Sans MS"/>
                <a:ea typeface="+mn-lt"/>
                <a:cs typeface="+mn-lt"/>
              </a:rPr>
              <a:t> </a:t>
            </a:r>
            <a:r>
              <a:rPr lang="ru-RU" b="1" err="1">
                <a:latin typeface="Comic Sans MS"/>
                <a:ea typeface="+mn-lt"/>
                <a:cs typeface="+mn-lt"/>
              </a:rPr>
              <a:t>mūsu</a:t>
            </a:r>
            <a:r>
              <a:rPr lang="ru-RU" b="1" dirty="0">
                <a:latin typeface="Comic Sans MS"/>
                <a:ea typeface="+mn-lt"/>
                <a:cs typeface="+mn-lt"/>
              </a:rPr>
              <a:t> </a:t>
            </a:r>
            <a:r>
              <a:rPr lang="ru-RU" b="1" err="1">
                <a:latin typeface="Comic Sans MS"/>
                <a:ea typeface="+mn-lt"/>
                <a:cs typeface="+mn-lt"/>
              </a:rPr>
              <a:t>lēmums</a:t>
            </a:r>
            <a:r>
              <a:rPr lang="ru-RU" b="1" dirty="0">
                <a:latin typeface="Comic Sans MS"/>
                <a:ea typeface="+mn-lt"/>
                <a:cs typeface="+mn-lt"/>
              </a:rPr>
              <a:t> </a:t>
            </a:r>
            <a:r>
              <a:rPr lang="ru-RU" b="1" err="1">
                <a:latin typeface="Comic Sans MS"/>
                <a:ea typeface="+mn-lt"/>
                <a:cs typeface="+mn-lt"/>
              </a:rPr>
              <a:t>atbalsojas</a:t>
            </a:r>
            <a:r>
              <a:rPr lang="ru-RU" b="1" dirty="0">
                <a:latin typeface="Comic Sans MS"/>
                <a:ea typeface="+mn-lt"/>
                <a:cs typeface="+mn-lt"/>
              </a:rPr>
              <a:t> </a:t>
            </a:r>
            <a:r>
              <a:rPr lang="ru-RU" b="1" err="1">
                <a:latin typeface="Comic Sans MS"/>
                <a:ea typeface="+mn-lt"/>
                <a:cs typeface="+mn-lt"/>
              </a:rPr>
              <a:t>pasaules</a:t>
            </a:r>
            <a:r>
              <a:rPr lang="ru-RU" b="1" dirty="0">
                <a:latin typeface="Comic Sans MS"/>
                <a:ea typeface="+mn-lt"/>
                <a:cs typeface="+mn-lt"/>
              </a:rPr>
              <a:t> </a:t>
            </a:r>
            <a:r>
              <a:rPr lang="ru-RU" b="1" err="1">
                <a:latin typeface="Comic Sans MS"/>
                <a:ea typeface="+mn-lt"/>
                <a:cs typeface="+mn-lt"/>
              </a:rPr>
              <a:t>plūsmā</a:t>
            </a:r>
            <a:r>
              <a:rPr lang="ru-RU" b="1" dirty="0">
                <a:latin typeface="Comic Sans MS"/>
                <a:ea typeface="+mn-lt"/>
                <a:cs typeface="+mn-lt"/>
              </a:rPr>
              <a:t>, </a:t>
            </a:r>
            <a:r>
              <a:rPr lang="ru-RU" b="1" err="1">
                <a:latin typeface="Comic Sans MS"/>
                <a:ea typeface="+mn-lt"/>
                <a:cs typeface="+mn-lt"/>
              </a:rPr>
              <a:t>liekot</a:t>
            </a:r>
            <a:r>
              <a:rPr lang="ru-RU" b="1" dirty="0">
                <a:latin typeface="Comic Sans MS"/>
                <a:ea typeface="+mn-lt"/>
                <a:cs typeface="+mn-lt"/>
              </a:rPr>
              <a:t> </a:t>
            </a:r>
            <a:r>
              <a:rPr lang="ru-RU" b="1" err="1">
                <a:latin typeface="Comic Sans MS"/>
                <a:ea typeface="+mn-lt"/>
                <a:cs typeface="+mn-lt"/>
              </a:rPr>
              <a:t>saprast</a:t>
            </a:r>
            <a:r>
              <a:rPr lang="ru-RU" b="1" dirty="0">
                <a:latin typeface="Comic Sans MS"/>
                <a:ea typeface="+mn-lt"/>
                <a:cs typeface="+mn-lt"/>
              </a:rPr>
              <a:t>, </a:t>
            </a:r>
            <a:r>
              <a:rPr lang="ru-RU" b="1" err="1">
                <a:latin typeface="Comic Sans MS"/>
                <a:ea typeface="+mn-lt"/>
                <a:cs typeface="+mn-lt"/>
              </a:rPr>
              <a:t>ka</a:t>
            </a:r>
            <a:r>
              <a:rPr lang="ru-RU" b="1" dirty="0">
                <a:latin typeface="Comic Sans MS"/>
                <a:ea typeface="+mn-lt"/>
                <a:cs typeface="+mn-lt"/>
              </a:rPr>
              <a:t> </a:t>
            </a:r>
            <a:r>
              <a:rPr lang="ru-RU" b="1" err="1">
                <a:latin typeface="Comic Sans MS"/>
                <a:ea typeface="+mn-lt"/>
                <a:cs typeface="+mn-lt"/>
              </a:rPr>
              <a:t>neesam</a:t>
            </a:r>
            <a:r>
              <a:rPr lang="ru-RU" b="1" dirty="0">
                <a:latin typeface="Comic Sans MS"/>
                <a:ea typeface="+mn-lt"/>
                <a:cs typeface="+mn-lt"/>
              </a:rPr>
              <a:t> </a:t>
            </a:r>
            <a:r>
              <a:rPr lang="ru-RU" b="1" err="1">
                <a:latin typeface="Comic Sans MS"/>
                <a:ea typeface="+mn-lt"/>
                <a:cs typeface="+mn-lt"/>
              </a:rPr>
              <a:t>izolētas</a:t>
            </a:r>
            <a:r>
              <a:rPr lang="ru-RU" b="1" dirty="0">
                <a:latin typeface="Comic Sans MS"/>
                <a:ea typeface="+mn-lt"/>
                <a:cs typeface="+mn-lt"/>
              </a:rPr>
              <a:t> </a:t>
            </a:r>
            <a:r>
              <a:rPr lang="ru-RU" b="1" err="1">
                <a:latin typeface="Comic Sans MS"/>
                <a:ea typeface="+mn-lt"/>
                <a:cs typeface="+mn-lt"/>
              </a:rPr>
              <a:t>salas</a:t>
            </a:r>
            <a:r>
              <a:rPr lang="ru-RU" b="1" dirty="0">
                <a:latin typeface="Comic Sans MS"/>
                <a:ea typeface="+mn-lt"/>
                <a:cs typeface="+mn-lt"/>
              </a:rPr>
              <a:t>, </a:t>
            </a:r>
            <a:r>
              <a:rPr lang="ru-RU" b="1" err="1">
                <a:latin typeface="Comic Sans MS"/>
                <a:ea typeface="+mn-lt"/>
                <a:cs typeface="+mn-lt"/>
              </a:rPr>
              <a:t>bet</a:t>
            </a:r>
            <a:r>
              <a:rPr lang="ru-RU" b="1" dirty="0">
                <a:latin typeface="Comic Sans MS"/>
                <a:ea typeface="+mn-lt"/>
                <a:cs typeface="+mn-lt"/>
              </a:rPr>
              <a:t> </a:t>
            </a:r>
            <a:r>
              <a:rPr lang="ru-RU" b="1" err="1">
                <a:latin typeface="Comic Sans MS"/>
                <a:ea typeface="+mn-lt"/>
                <a:cs typeface="+mn-lt"/>
              </a:rPr>
              <a:t>viļņi</a:t>
            </a:r>
            <a:r>
              <a:rPr lang="ru-RU" b="1" dirty="0">
                <a:latin typeface="Comic Sans MS"/>
                <a:ea typeface="+mn-lt"/>
                <a:cs typeface="+mn-lt"/>
              </a:rPr>
              <a:t> </a:t>
            </a:r>
            <a:r>
              <a:rPr lang="ru-RU" b="1" err="1">
                <a:latin typeface="Comic Sans MS"/>
                <a:ea typeface="+mn-lt"/>
                <a:cs typeface="+mn-lt"/>
              </a:rPr>
              <a:t>vienotā</a:t>
            </a:r>
            <a:r>
              <a:rPr lang="ru-RU" b="1" dirty="0">
                <a:latin typeface="Comic Sans MS"/>
                <a:ea typeface="+mn-lt"/>
                <a:cs typeface="+mn-lt"/>
              </a:rPr>
              <a:t> </a:t>
            </a:r>
            <a:r>
              <a:rPr lang="ru-RU" b="1" err="1">
                <a:latin typeface="Comic Sans MS"/>
                <a:ea typeface="+mn-lt"/>
                <a:cs typeface="+mn-lt"/>
              </a:rPr>
              <a:t>okeānā</a:t>
            </a:r>
            <a:r>
              <a:rPr lang="ru-RU" b="1" dirty="0">
                <a:latin typeface="Comic Sans MS"/>
                <a:ea typeface="+mn-lt"/>
                <a:cs typeface="+mn-lt"/>
              </a:rPr>
              <a:t>.</a:t>
            </a:r>
            <a:endParaRPr lang="ru-RU" b="1">
              <a:latin typeface="Comic Sans MS"/>
            </a:endParaRPr>
          </a:p>
          <a:p>
            <a:pPr marL="0" indent="0">
              <a:buNone/>
            </a:pPr>
            <a:endParaRPr lang="ru-RU" dirty="0"/>
          </a:p>
        </p:txBody>
      </p:sp>
      <p:pic>
        <p:nvPicPr>
          <p:cNvPr id="5" name="Объект 4" descr="Изображение выглядит как на открытом воздухе, скульптура, одежда, растение&#10;&#10;Автоматически созданное описание">
            <a:extLst>
              <a:ext uri="{FF2B5EF4-FFF2-40B4-BE49-F238E27FC236}">
                <a16:creationId xmlns:a16="http://schemas.microsoft.com/office/drawing/2014/main" id="{9B48213D-455F-93D7-6A96-BEF12FC55B44}"/>
              </a:ext>
            </a:extLst>
          </p:cNvPr>
          <p:cNvPicPr>
            <a:picLocks noGrp="1" noChangeAspect="1"/>
          </p:cNvPicPr>
          <p:nvPr>
            <p:ph sz="half" idx="2"/>
          </p:nvPr>
        </p:nvPicPr>
        <p:blipFill>
          <a:blip r:embed="rId2"/>
          <a:stretch>
            <a:fillRect/>
          </a:stretch>
        </p:blipFill>
        <p:spPr>
          <a:xfrm>
            <a:off x="7228230" y="301624"/>
            <a:ext cx="3665285" cy="475312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2808581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AD9317C-8D5A-B75E-F081-FBFA6EC3C2DB}"/>
              </a:ext>
            </a:extLst>
          </p:cNvPr>
          <p:cNvSpPr>
            <a:spLocks noGrp="1"/>
          </p:cNvSpPr>
          <p:nvPr>
            <p:ph type="title"/>
          </p:nvPr>
        </p:nvSpPr>
        <p:spPr>
          <a:xfrm>
            <a:off x="838200" y="143452"/>
            <a:ext cx="10099964" cy="868363"/>
          </a:xfrm>
          <a:ln w="57150">
            <a:solidFill>
              <a:srgbClr val="7030A0"/>
            </a:solidFill>
          </a:ln>
        </p:spPr>
        <p:txBody>
          <a:bodyPr/>
          <a:lstStyle/>
          <a:p>
            <a:r>
              <a:rPr lang="en-US" sz="3600" b="1" err="1">
                <a:solidFill>
                  <a:srgbClr val="7030A0"/>
                </a:solidFill>
                <a:latin typeface="Comic Sans MS"/>
                <a:ea typeface="+mj-lt"/>
                <a:cs typeface="+mj-lt"/>
              </a:rPr>
              <a:t>Pētījuma</a:t>
            </a:r>
            <a:r>
              <a:rPr lang="en-US" sz="3600" b="1" dirty="0">
                <a:solidFill>
                  <a:srgbClr val="7030A0"/>
                </a:solidFill>
                <a:latin typeface="Comic Sans MS"/>
                <a:ea typeface="+mj-lt"/>
                <a:cs typeface="+mj-lt"/>
              </a:rPr>
              <a:t> </a:t>
            </a:r>
            <a:r>
              <a:rPr lang="en-US" sz="3600" b="1" err="1">
                <a:solidFill>
                  <a:srgbClr val="7030A0"/>
                </a:solidFill>
                <a:latin typeface="Comic Sans MS"/>
                <a:ea typeface="+mj-lt"/>
                <a:cs typeface="+mj-lt"/>
              </a:rPr>
              <a:t>pamatojums</a:t>
            </a:r>
            <a:r>
              <a:rPr lang="en-US" sz="3600" b="1" dirty="0">
                <a:solidFill>
                  <a:srgbClr val="7030A0"/>
                </a:solidFill>
                <a:latin typeface="Comic Sans MS"/>
                <a:ea typeface="+mj-lt"/>
                <a:cs typeface="+mj-lt"/>
              </a:rPr>
              <a:t>, </a:t>
            </a:r>
            <a:r>
              <a:rPr lang="en-US" sz="3600" b="1" err="1">
                <a:solidFill>
                  <a:srgbClr val="7030A0"/>
                </a:solidFill>
                <a:latin typeface="Comic Sans MS"/>
                <a:ea typeface="+mj-lt"/>
                <a:cs typeface="+mj-lt"/>
              </a:rPr>
              <a:t>mērķis</a:t>
            </a:r>
            <a:r>
              <a:rPr lang="en-US" sz="3600" b="1" dirty="0">
                <a:solidFill>
                  <a:srgbClr val="7030A0"/>
                </a:solidFill>
                <a:latin typeface="Comic Sans MS"/>
                <a:ea typeface="+mj-lt"/>
                <a:cs typeface="+mj-lt"/>
              </a:rPr>
              <a:t>, </a:t>
            </a:r>
            <a:r>
              <a:rPr lang="en-US" sz="3600" b="1" err="1">
                <a:solidFill>
                  <a:srgbClr val="7030A0"/>
                </a:solidFill>
                <a:latin typeface="Comic Sans MS"/>
                <a:ea typeface="+mj-lt"/>
                <a:cs typeface="+mj-lt"/>
              </a:rPr>
              <a:t>uzdevumi</a:t>
            </a:r>
            <a:endParaRPr lang="ru-RU" sz="3600" err="1">
              <a:solidFill>
                <a:srgbClr val="7030A0"/>
              </a:solidFill>
              <a:latin typeface="Comic Sans MS"/>
            </a:endParaRPr>
          </a:p>
        </p:txBody>
      </p:sp>
      <p:sp>
        <p:nvSpPr>
          <p:cNvPr id="3" name="Объект 2">
            <a:extLst>
              <a:ext uri="{FF2B5EF4-FFF2-40B4-BE49-F238E27FC236}">
                <a16:creationId xmlns:a16="http://schemas.microsoft.com/office/drawing/2014/main" id="{CAB980C5-1E55-0752-0EFB-535BEEE95CB2}"/>
              </a:ext>
            </a:extLst>
          </p:cNvPr>
          <p:cNvSpPr>
            <a:spLocks noGrp="1"/>
          </p:cNvSpPr>
          <p:nvPr>
            <p:ph idx="1"/>
          </p:nvPr>
        </p:nvSpPr>
        <p:spPr>
          <a:xfrm>
            <a:off x="852055" y="1132900"/>
            <a:ext cx="10377054" cy="5584391"/>
          </a:xfrm>
        </p:spPr>
        <p:txBody>
          <a:bodyPr vert="horz" lIns="91440" tIns="45720" rIns="91440" bIns="45720" rtlCol="0" anchor="t">
            <a:noAutofit/>
          </a:bodyPr>
          <a:lstStyle/>
          <a:p>
            <a:r>
              <a:rPr lang="ru-RU" sz="1700" b="1" u="sng" err="1">
                <a:latin typeface="Arial"/>
                <a:ea typeface="+mn-lt"/>
                <a:cs typeface="+mn-lt"/>
              </a:rPr>
              <a:t>Pētījuma</a:t>
            </a:r>
            <a:r>
              <a:rPr lang="ru-RU" sz="1700" b="1" u="sng" dirty="0">
                <a:latin typeface="Arial"/>
                <a:ea typeface="+mn-lt"/>
                <a:cs typeface="+mn-lt"/>
              </a:rPr>
              <a:t> </a:t>
            </a:r>
            <a:r>
              <a:rPr lang="ru-RU" sz="1700" b="1" u="sng" err="1">
                <a:latin typeface="Arial"/>
                <a:ea typeface="+mn-lt"/>
                <a:cs typeface="+mn-lt"/>
              </a:rPr>
              <a:t>pamatojums</a:t>
            </a:r>
            <a:r>
              <a:rPr lang="ru-RU" sz="1700" b="1" u="sng" dirty="0">
                <a:latin typeface="Arial"/>
                <a:ea typeface="+mn-lt"/>
                <a:cs typeface="+mn-lt"/>
              </a:rPr>
              <a:t>:</a:t>
            </a:r>
            <a:r>
              <a:rPr lang="ru-RU" sz="1700" b="1" dirty="0">
                <a:latin typeface="Arial"/>
                <a:ea typeface="+mn-lt"/>
                <a:cs typeface="+mn-lt"/>
              </a:rPr>
              <a:t> </a:t>
            </a:r>
            <a:r>
              <a:rPr lang="ru-RU" sz="1700" b="1" err="1">
                <a:highlight>
                  <a:srgbClr val="00FFFF"/>
                </a:highlight>
                <a:latin typeface="Arial"/>
                <a:ea typeface="+mn-lt"/>
                <a:cs typeface="+mn-lt"/>
              </a:rPr>
              <a:t>сilvēka</a:t>
            </a:r>
            <a:r>
              <a:rPr lang="ru-RU" sz="1700" b="1" dirty="0">
                <a:highlight>
                  <a:srgbClr val="00FFFF"/>
                </a:highlight>
                <a:latin typeface="Arial"/>
                <a:ea typeface="+mn-lt"/>
                <a:cs typeface="+mn-lt"/>
              </a:rPr>
              <a:t> </a:t>
            </a:r>
            <a:r>
              <a:rPr lang="ru-RU" sz="1700" b="1" err="1">
                <a:highlight>
                  <a:srgbClr val="00FFFF"/>
                </a:highlight>
                <a:latin typeface="Arial"/>
                <a:ea typeface="+mn-lt"/>
                <a:cs typeface="+mn-lt"/>
              </a:rPr>
              <a:t>apziņa</a:t>
            </a:r>
            <a:r>
              <a:rPr lang="ru-RU" sz="1700" b="1" dirty="0">
                <a:highlight>
                  <a:srgbClr val="00FFFF"/>
                </a:highlight>
                <a:latin typeface="Arial"/>
                <a:ea typeface="+mn-lt"/>
                <a:cs typeface="+mn-lt"/>
              </a:rPr>
              <a:t> </a:t>
            </a:r>
            <a:r>
              <a:rPr lang="ru-RU" sz="1700" b="1" err="1">
                <a:highlight>
                  <a:srgbClr val="00FFFF"/>
                </a:highlight>
                <a:latin typeface="Arial"/>
                <a:ea typeface="+mn-lt"/>
                <a:cs typeface="+mn-lt"/>
              </a:rPr>
              <a:t>un</a:t>
            </a:r>
            <a:r>
              <a:rPr lang="ru-RU" sz="1700" b="1" dirty="0">
                <a:highlight>
                  <a:srgbClr val="00FFFF"/>
                </a:highlight>
                <a:latin typeface="Arial"/>
                <a:ea typeface="+mn-lt"/>
                <a:cs typeface="+mn-lt"/>
              </a:rPr>
              <a:t> </a:t>
            </a:r>
            <a:r>
              <a:rPr lang="ru-RU" sz="1700" b="1" err="1">
                <a:highlight>
                  <a:srgbClr val="00FFFF"/>
                </a:highlight>
                <a:latin typeface="Arial"/>
                <a:ea typeface="+mn-lt"/>
                <a:cs typeface="+mn-lt"/>
              </a:rPr>
              <a:t>domāšana</a:t>
            </a:r>
            <a:r>
              <a:rPr lang="ru-RU" sz="1700" b="1" dirty="0">
                <a:highlight>
                  <a:srgbClr val="00FFFF"/>
                </a:highlight>
                <a:latin typeface="Arial"/>
                <a:ea typeface="+mn-lt"/>
                <a:cs typeface="+mn-lt"/>
              </a:rPr>
              <a:t> </a:t>
            </a:r>
            <a:r>
              <a:rPr lang="ru-RU" sz="1700" b="1" err="1">
                <a:highlight>
                  <a:srgbClr val="00FFFF"/>
                </a:highlight>
                <a:latin typeface="Arial"/>
                <a:ea typeface="+mn-lt"/>
                <a:cs typeface="+mn-lt"/>
              </a:rPr>
              <a:t>ir</a:t>
            </a:r>
            <a:r>
              <a:rPr lang="ru-RU" sz="1700" b="1" dirty="0">
                <a:highlight>
                  <a:srgbClr val="00FFFF"/>
                </a:highlight>
                <a:latin typeface="Arial"/>
                <a:ea typeface="+mn-lt"/>
                <a:cs typeface="+mn-lt"/>
              </a:rPr>
              <a:t> </a:t>
            </a:r>
            <a:r>
              <a:rPr lang="ru-RU" sz="1700" b="1" err="1">
                <a:highlight>
                  <a:srgbClr val="00FFFF"/>
                </a:highlight>
                <a:latin typeface="Arial"/>
                <a:ea typeface="+mn-lt"/>
                <a:cs typeface="+mn-lt"/>
              </a:rPr>
              <a:t>sarežģīts</a:t>
            </a:r>
            <a:r>
              <a:rPr lang="ru-RU" sz="1700" b="1" dirty="0">
                <a:highlight>
                  <a:srgbClr val="00FFFF"/>
                </a:highlight>
                <a:latin typeface="Arial"/>
                <a:ea typeface="+mn-lt"/>
                <a:cs typeface="+mn-lt"/>
              </a:rPr>
              <a:t>, </a:t>
            </a:r>
            <a:r>
              <a:rPr lang="ru-RU" sz="1700" b="1" err="1">
                <a:highlight>
                  <a:srgbClr val="00FFFF"/>
                </a:highlight>
                <a:latin typeface="Arial"/>
                <a:ea typeface="+mn-lt"/>
                <a:cs typeface="+mn-lt"/>
              </a:rPr>
              <a:t>daudzslāņains</a:t>
            </a:r>
            <a:r>
              <a:rPr lang="ru-RU" sz="1700" b="1" dirty="0">
                <a:highlight>
                  <a:srgbClr val="00FFFF"/>
                </a:highlight>
                <a:latin typeface="Arial"/>
                <a:ea typeface="+mn-lt"/>
                <a:cs typeface="+mn-lt"/>
              </a:rPr>
              <a:t> </a:t>
            </a:r>
            <a:r>
              <a:rPr lang="ru-RU" sz="1700" b="1" err="1">
                <a:highlight>
                  <a:srgbClr val="00FFFF"/>
                </a:highlight>
                <a:latin typeface="Arial"/>
                <a:ea typeface="+mn-lt"/>
                <a:cs typeface="+mn-lt"/>
              </a:rPr>
              <a:t>fenomens</a:t>
            </a:r>
            <a:r>
              <a:rPr lang="ru-RU" sz="1700" b="1" dirty="0">
                <a:highlight>
                  <a:srgbClr val="00FFFF"/>
                </a:highlight>
                <a:latin typeface="Arial"/>
                <a:ea typeface="+mn-lt"/>
                <a:cs typeface="+mn-lt"/>
              </a:rPr>
              <a:t>,</a:t>
            </a:r>
            <a:r>
              <a:rPr lang="ru-RU" sz="1700" dirty="0">
                <a:latin typeface="Arial"/>
                <a:ea typeface="+mn-lt"/>
                <a:cs typeface="+mn-lt"/>
              </a:rPr>
              <a:t> </a:t>
            </a:r>
            <a:r>
              <a:rPr lang="ru-RU" sz="1700" err="1">
                <a:latin typeface="Arial"/>
                <a:ea typeface="+mn-lt"/>
                <a:cs typeface="+mn-lt"/>
              </a:rPr>
              <a:t>kam</a:t>
            </a:r>
            <a:r>
              <a:rPr lang="ru-RU" sz="1700" dirty="0">
                <a:latin typeface="Arial"/>
                <a:ea typeface="+mn-lt"/>
                <a:cs typeface="+mn-lt"/>
              </a:rPr>
              <a:t> </a:t>
            </a:r>
            <a:r>
              <a:rPr lang="ru-RU" sz="1700" err="1">
                <a:latin typeface="Arial"/>
                <a:ea typeface="+mn-lt"/>
                <a:cs typeface="+mn-lt"/>
              </a:rPr>
              <a:t>ir</a:t>
            </a:r>
            <a:r>
              <a:rPr lang="ru-RU" sz="1700" dirty="0">
                <a:latin typeface="Arial"/>
                <a:ea typeface="+mn-lt"/>
                <a:cs typeface="+mn-lt"/>
              </a:rPr>
              <a:t> </a:t>
            </a:r>
            <a:r>
              <a:rPr lang="ru-RU" sz="1700" err="1">
                <a:latin typeface="Arial"/>
                <a:ea typeface="+mn-lt"/>
                <a:cs typeface="+mn-lt"/>
              </a:rPr>
              <a:t>būtiska</a:t>
            </a:r>
            <a:r>
              <a:rPr lang="ru-RU" sz="1700" dirty="0">
                <a:latin typeface="Arial"/>
                <a:ea typeface="+mn-lt"/>
                <a:cs typeface="+mn-lt"/>
              </a:rPr>
              <a:t> </a:t>
            </a:r>
            <a:r>
              <a:rPr lang="ru-RU" sz="1700" err="1">
                <a:latin typeface="Arial"/>
                <a:ea typeface="+mn-lt"/>
                <a:cs typeface="+mn-lt"/>
              </a:rPr>
              <a:t>nozīme</a:t>
            </a:r>
            <a:r>
              <a:rPr lang="ru-RU" sz="1700" dirty="0">
                <a:latin typeface="Arial"/>
                <a:ea typeface="+mn-lt"/>
                <a:cs typeface="+mn-lt"/>
              </a:rPr>
              <a:t> </a:t>
            </a:r>
            <a:r>
              <a:rPr lang="ru-RU" sz="1700" err="1">
                <a:latin typeface="Arial"/>
                <a:ea typeface="+mn-lt"/>
                <a:cs typeface="+mn-lt"/>
              </a:rPr>
              <a:t>gan</a:t>
            </a:r>
            <a:r>
              <a:rPr lang="ru-RU" sz="1700" dirty="0">
                <a:latin typeface="Arial"/>
                <a:ea typeface="+mn-lt"/>
                <a:cs typeface="+mn-lt"/>
              </a:rPr>
              <a:t> </a:t>
            </a:r>
            <a:r>
              <a:rPr lang="ru-RU" sz="1700" err="1">
                <a:latin typeface="Arial"/>
                <a:ea typeface="+mn-lt"/>
                <a:cs typeface="+mn-lt"/>
              </a:rPr>
              <a:t>personīgajā</a:t>
            </a:r>
            <a:r>
              <a:rPr lang="ru-RU" sz="1700" dirty="0">
                <a:latin typeface="Arial"/>
                <a:ea typeface="+mn-lt"/>
                <a:cs typeface="+mn-lt"/>
              </a:rPr>
              <a:t> </a:t>
            </a:r>
            <a:r>
              <a:rPr lang="ru-RU" sz="1700" err="1">
                <a:latin typeface="Arial"/>
                <a:ea typeface="+mn-lt"/>
                <a:cs typeface="+mn-lt"/>
              </a:rPr>
              <a:t>izaugsmē</a:t>
            </a:r>
            <a:r>
              <a:rPr lang="ru-RU" sz="1700" dirty="0">
                <a:latin typeface="Arial"/>
                <a:ea typeface="+mn-lt"/>
                <a:cs typeface="+mn-lt"/>
              </a:rPr>
              <a:t>, </a:t>
            </a:r>
            <a:r>
              <a:rPr lang="ru-RU" sz="1700" err="1">
                <a:latin typeface="Arial"/>
                <a:ea typeface="+mn-lt"/>
                <a:cs typeface="+mn-lt"/>
              </a:rPr>
              <a:t>gan</a:t>
            </a:r>
            <a:r>
              <a:rPr lang="ru-RU" sz="1700" dirty="0">
                <a:latin typeface="Arial"/>
                <a:ea typeface="+mn-lt"/>
                <a:cs typeface="+mn-lt"/>
              </a:rPr>
              <a:t> </a:t>
            </a:r>
            <a:r>
              <a:rPr lang="ru-RU" sz="1700" err="1">
                <a:latin typeface="Arial"/>
                <a:ea typeface="+mn-lt"/>
                <a:cs typeface="+mn-lt"/>
              </a:rPr>
              <a:t>profesionālajā</a:t>
            </a:r>
            <a:r>
              <a:rPr lang="ru-RU" sz="1700" dirty="0">
                <a:latin typeface="Arial"/>
                <a:ea typeface="+mn-lt"/>
                <a:cs typeface="+mn-lt"/>
              </a:rPr>
              <a:t> </a:t>
            </a:r>
            <a:r>
              <a:rPr lang="ru-RU" sz="1700" err="1">
                <a:latin typeface="Arial"/>
                <a:ea typeface="+mn-lt"/>
                <a:cs typeface="+mn-lt"/>
              </a:rPr>
              <a:t>darbībā</a:t>
            </a:r>
            <a:r>
              <a:rPr lang="ru-RU" sz="1700" dirty="0">
                <a:latin typeface="Arial"/>
                <a:ea typeface="+mn-lt"/>
                <a:cs typeface="+mn-lt"/>
              </a:rPr>
              <a:t>. </a:t>
            </a:r>
            <a:r>
              <a:rPr lang="ru-RU" sz="1700" err="1">
                <a:latin typeface="Arial"/>
                <a:ea typeface="+mn-lt"/>
                <a:cs typeface="+mn-lt"/>
              </a:rPr>
              <a:t>Izpratne</a:t>
            </a:r>
            <a:r>
              <a:rPr lang="ru-RU" sz="1700" dirty="0">
                <a:latin typeface="Arial"/>
                <a:ea typeface="+mn-lt"/>
                <a:cs typeface="+mn-lt"/>
              </a:rPr>
              <a:t> </a:t>
            </a:r>
            <a:r>
              <a:rPr lang="ru-RU" sz="1700" err="1">
                <a:latin typeface="Arial"/>
                <a:ea typeface="+mn-lt"/>
                <a:cs typeface="+mn-lt"/>
              </a:rPr>
              <a:t>par</a:t>
            </a:r>
            <a:r>
              <a:rPr lang="ru-RU" sz="1700" dirty="0">
                <a:latin typeface="Arial"/>
                <a:ea typeface="+mn-lt"/>
                <a:cs typeface="+mn-lt"/>
              </a:rPr>
              <a:t> </a:t>
            </a:r>
            <a:r>
              <a:rPr lang="ru-RU" sz="1700" err="1">
                <a:latin typeface="Arial"/>
                <a:ea typeface="+mn-lt"/>
                <a:cs typeface="+mn-lt"/>
              </a:rPr>
              <a:t>to</a:t>
            </a:r>
            <a:r>
              <a:rPr lang="ru-RU" sz="1700" dirty="0">
                <a:latin typeface="Arial"/>
                <a:ea typeface="+mn-lt"/>
                <a:cs typeface="+mn-lt"/>
              </a:rPr>
              <a:t>, </a:t>
            </a:r>
            <a:r>
              <a:rPr lang="ru-RU" sz="1700" err="1">
                <a:latin typeface="Arial"/>
                <a:ea typeface="+mn-lt"/>
                <a:cs typeface="+mn-lt"/>
              </a:rPr>
              <a:t>kā</a:t>
            </a:r>
            <a:r>
              <a:rPr lang="ru-RU" sz="1700" dirty="0">
                <a:latin typeface="Arial"/>
                <a:ea typeface="+mn-lt"/>
                <a:cs typeface="+mn-lt"/>
              </a:rPr>
              <a:t> </a:t>
            </a:r>
            <a:r>
              <a:rPr lang="ru-RU" sz="1700" err="1">
                <a:latin typeface="Arial"/>
                <a:ea typeface="+mn-lt"/>
                <a:cs typeface="+mn-lt"/>
              </a:rPr>
              <a:t>domāšana</a:t>
            </a:r>
            <a:r>
              <a:rPr lang="ru-RU" sz="1700" dirty="0">
                <a:latin typeface="Arial"/>
                <a:ea typeface="+mn-lt"/>
                <a:cs typeface="+mn-lt"/>
              </a:rPr>
              <a:t> </a:t>
            </a:r>
            <a:r>
              <a:rPr lang="ru-RU" sz="1700" err="1">
                <a:latin typeface="Arial"/>
                <a:ea typeface="+mn-lt"/>
                <a:cs typeface="+mn-lt"/>
              </a:rPr>
              <a:t>veido</a:t>
            </a:r>
            <a:r>
              <a:rPr lang="ru-RU" sz="1700" dirty="0">
                <a:latin typeface="Arial"/>
                <a:ea typeface="+mn-lt"/>
                <a:cs typeface="+mn-lt"/>
              </a:rPr>
              <a:t> </a:t>
            </a:r>
            <a:r>
              <a:rPr lang="ru-RU" sz="1700" err="1">
                <a:latin typeface="Arial"/>
                <a:ea typeface="+mn-lt"/>
                <a:cs typeface="+mn-lt"/>
              </a:rPr>
              <a:t>mūsu</a:t>
            </a:r>
            <a:r>
              <a:rPr lang="ru-RU" sz="1700" dirty="0">
                <a:latin typeface="Arial"/>
                <a:ea typeface="+mn-lt"/>
                <a:cs typeface="+mn-lt"/>
              </a:rPr>
              <a:t> </a:t>
            </a:r>
            <a:r>
              <a:rPr lang="ru-RU" sz="1700" err="1">
                <a:latin typeface="Arial"/>
                <a:ea typeface="+mn-lt"/>
                <a:cs typeface="+mn-lt"/>
              </a:rPr>
              <a:t>identitāti</a:t>
            </a:r>
            <a:r>
              <a:rPr lang="ru-RU" sz="1700" dirty="0">
                <a:latin typeface="Arial"/>
                <a:ea typeface="+mn-lt"/>
                <a:cs typeface="+mn-lt"/>
              </a:rPr>
              <a:t>, </a:t>
            </a:r>
            <a:r>
              <a:rPr lang="ru-RU" sz="1700" err="1">
                <a:latin typeface="Arial"/>
                <a:ea typeface="+mn-lt"/>
                <a:cs typeface="+mn-lt"/>
              </a:rPr>
              <a:t>ietekmē</a:t>
            </a:r>
            <a:r>
              <a:rPr lang="ru-RU" sz="1700" dirty="0">
                <a:latin typeface="Arial"/>
                <a:ea typeface="+mn-lt"/>
                <a:cs typeface="+mn-lt"/>
              </a:rPr>
              <a:t> </a:t>
            </a:r>
            <a:r>
              <a:rPr lang="ru-RU" sz="1700" err="1">
                <a:latin typeface="Arial"/>
                <a:ea typeface="+mn-lt"/>
                <a:cs typeface="+mn-lt"/>
              </a:rPr>
              <a:t>emocijas</a:t>
            </a:r>
            <a:r>
              <a:rPr lang="ru-RU" sz="1700" dirty="0">
                <a:latin typeface="Arial"/>
                <a:ea typeface="+mn-lt"/>
                <a:cs typeface="+mn-lt"/>
              </a:rPr>
              <a:t>, </a:t>
            </a:r>
            <a:r>
              <a:rPr lang="ru-RU" sz="1700" err="1">
                <a:latin typeface="Arial"/>
                <a:ea typeface="+mn-lt"/>
                <a:cs typeface="+mn-lt"/>
              </a:rPr>
              <a:t>lēmumus</a:t>
            </a:r>
            <a:r>
              <a:rPr lang="ru-RU" sz="1700" dirty="0">
                <a:latin typeface="Arial"/>
                <a:ea typeface="+mn-lt"/>
                <a:cs typeface="+mn-lt"/>
              </a:rPr>
              <a:t> </a:t>
            </a:r>
            <a:r>
              <a:rPr lang="ru-RU" sz="1700" err="1">
                <a:latin typeface="Arial"/>
                <a:ea typeface="+mn-lt"/>
                <a:cs typeface="+mn-lt"/>
              </a:rPr>
              <a:t>un</a:t>
            </a:r>
            <a:r>
              <a:rPr lang="ru-RU" sz="1700" dirty="0">
                <a:latin typeface="Arial"/>
                <a:ea typeface="+mn-lt"/>
                <a:cs typeface="+mn-lt"/>
              </a:rPr>
              <a:t> </a:t>
            </a:r>
            <a:r>
              <a:rPr lang="ru-RU" sz="1700" err="1">
                <a:latin typeface="Arial"/>
                <a:ea typeface="+mn-lt"/>
                <a:cs typeface="+mn-lt"/>
              </a:rPr>
              <a:t>rīcību</a:t>
            </a:r>
            <a:r>
              <a:rPr lang="ru-RU" sz="1700" dirty="0">
                <a:latin typeface="Arial"/>
                <a:ea typeface="+mn-lt"/>
                <a:cs typeface="+mn-lt"/>
              </a:rPr>
              <a:t>, </a:t>
            </a:r>
            <a:r>
              <a:rPr lang="ru-RU" sz="1700" err="1">
                <a:latin typeface="Arial"/>
                <a:ea typeface="+mn-lt"/>
                <a:cs typeface="+mn-lt"/>
              </a:rPr>
              <a:t>ir</a:t>
            </a:r>
            <a:r>
              <a:rPr lang="ru-RU" sz="1700" dirty="0">
                <a:latin typeface="Arial"/>
                <a:ea typeface="+mn-lt"/>
                <a:cs typeface="+mn-lt"/>
              </a:rPr>
              <a:t> </a:t>
            </a:r>
            <a:r>
              <a:rPr lang="ru-RU" sz="1700" err="1">
                <a:latin typeface="Arial"/>
                <a:ea typeface="+mn-lt"/>
                <a:cs typeface="+mn-lt"/>
              </a:rPr>
              <a:t>svarīga</a:t>
            </a:r>
            <a:r>
              <a:rPr lang="ru-RU" sz="1700" dirty="0">
                <a:latin typeface="Arial"/>
                <a:ea typeface="+mn-lt"/>
                <a:cs typeface="+mn-lt"/>
              </a:rPr>
              <a:t> </a:t>
            </a:r>
            <a:r>
              <a:rPr lang="ru-RU" sz="1700" err="1">
                <a:latin typeface="Arial"/>
                <a:ea typeface="+mn-lt"/>
                <a:cs typeface="+mn-lt"/>
              </a:rPr>
              <a:t>ne</a:t>
            </a:r>
            <a:r>
              <a:rPr lang="ru-RU" sz="1700" dirty="0">
                <a:latin typeface="Arial"/>
                <a:ea typeface="+mn-lt"/>
                <a:cs typeface="+mn-lt"/>
              </a:rPr>
              <a:t> </a:t>
            </a:r>
            <a:r>
              <a:rPr lang="ru-RU" sz="1700" err="1">
                <a:latin typeface="Arial"/>
                <a:ea typeface="+mn-lt"/>
                <a:cs typeface="+mn-lt"/>
              </a:rPr>
              <a:t>tikai</a:t>
            </a:r>
            <a:r>
              <a:rPr lang="ru-RU" sz="1700" dirty="0">
                <a:latin typeface="Arial"/>
                <a:ea typeface="+mn-lt"/>
                <a:cs typeface="+mn-lt"/>
              </a:rPr>
              <a:t> </a:t>
            </a:r>
            <a:r>
              <a:rPr lang="ru-RU" sz="1700" err="1">
                <a:latin typeface="Arial"/>
                <a:ea typeface="+mn-lt"/>
                <a:cs typeface="+mn-lt"/>
              </a:rPr>
              <a:t>pašizziņai</a:t>
            </a:r>
            <a:r>
              <a:rPr lang="ru-RU" sz="1700" dirty="0">
                <a:latin typeface="Arial"/>
                <a:ea typeface="+mn-lt"/>
                <a:cs typeface="+mn-lt"/>
              </a:rPr>
              <a:t>, </a:t>
            </a:r>
            <a:r>
              <a:rPr lang="ru-RU" sz="1700" err="1">
                <a:latin typeface="Arial"/>
                <a:ea typeface="+mn-lt"/>
                <a:cs typeface="+mn-lt"/>
              </a:rPr>
              <a:t>bet</a:t>
            </a:r>
            <a:r>
              <a:rPr lang="ru-RU" sz="1700" dirty="0">
                <a:latin typeface="Arial"/>
                <a:ea typeface="+mn-lt"/>
                <a:cs typeface="+mn-lt"/>
              </a:rPr>
              <a:t> </a:t>
            </a:r>
            <a:r>
              <a:rPr lang="ru-RU" sz="1700" err="1">
                <a:latin typeface="Arial"/>
                <a:ea typeface="+mn-lt"/>
                <a:cs typeface="+mn-lt"/>
              </a:rPr>
              <a:t>arī</a:t>
            </a:r>
            <a:r>
              <a:rPr lang="ru-RU" sz="1700" dirty="0">
                <a:latin typeface="Arial"/>
                <a:ea typeface="+mn-lt"/>
                <a:cs typeface="+mn-lt"/>
              </a:rPr>
              <a:t> </a:t>
            </a:r>
            <a:r>
              <a:rPr lang="ru-RU" sz="1700" err="1">
                <a:latin typeface="Arial"/>
                <a:ea typeface="+mn-lt"/>
                <a:cs typeface="+mn-lt"/>
              </a:rPr>
              <a:t>praktiskai</a:t>
            </a:r>
            <a:r>
              <a:rPr lang="ru-RU" sz="1700" dirty="0">
                <a:latin typeface="Arial"/>
                <a:ea typeface="+mn-lt"/>
                <a:cs typeface="+mn-lt"/>
              </a:rPr>
              <a:t> </a:t>
            </a:r>
            <a:r>
              <a:rPr lang="ru-RU" sz="1700" err="1">
                <a:latin typeface="Arial"/>
                <a:ea typeface="+mn-lt"/>
                <a:cs typeface="+mn-lt"/>
              </a:rPr>
              <a:t>lietojamībai</a:t>
            </a:r>
            <a:r>
              <a:rPr lang="ru-RU" sz="1700" dirty="0">
                <a:latin typeface="Arial"/>
                <a:ea typeface="+mn-lt"/>
                <a:cs typeface="+mn-lt"/>
              </a:rPr>
              <a:t> – </a:t>
            </a:r>
            <a:r>
              <a:rPr lang="ru-RU" sz="1700" err="1">
                <a:latin typeface="Arial"/>
                <a:ea typeface="+mn-lt"/>
                <a:cs typeface="+mn-lt"/>
              </a:rPr>
              <a:t>piemēram</a:t>
            </a:r>
            <a:r>
              <a:rPr lang="ru-RU" sz="1700" dirty="0">
                <a:latin typeface="Arial"/>
                <a:ea typeface="+mn-lt"/>
                <a:cs typeface="+mn-lt"/>
              </a:rPr>
              <a:t>, </a:t>
            </a:r>
            <a:r>
              <a:rPr lang="ru-RU" sz="1700" err="1">
                <a:latin typeface="Arial"/>
                <a:ea typeface="+mn-lt"/>
                <a:cs typeface="+mn-lt"/>
              </a:rPr>
              <a:t>medicīnas</a:t>
            </a:r>
            <a:r>
              <a:rPr lang="ru-RU" sz="1700" dirty="0">
                <a:latin typeface="Arial"/>
                <a:ea typeface="+mn-lt"/>
                <a:cs typeface="+mn-lt"/>
              </a:rPr>
              <a:t> </a:t>
            </a:r>
            <a:r>
              <a:rPr lang="ru-RU" sz="1700" err="1">
                <a:latin typeface="Arial"/>
                <a:ea typeface="+mn-lt"/>
                <a:cs typeface="+mn-lt"/>
              </a:rPr>
              <a:t>jomā</a:t>
            </a:r>
            <a:r>
              <a:rPr lang="ru-RU" sz="1700" dirty="0">
                <a:latin typeface="Arial"/>
                <a:ea typeface="+mn-lt"/>
                <a:cs typeface="+mn-lt"/>
              </a:rPr>
              <a:t>. </a:t>
            </a:r>
            <a:r>
              <a:rPr lang="ru-RU" sz="1700" b="1" err="1">
                <a:highlight>
                  <a:srgbClr val="00FFFF"/>
                </a:highlight>
                <a:latin typeface="Arial"/>
                <a:ea typeface="+mn-lt"/>
                <a:cs typeface="+mn-lt"/>
              </a:rPr>
              <a:t>Pozitīva</a:t>
            </a:r>
            <a:r>
              <a:rPr lang="ru-RU" sz="1700" b="1" dirty="0">
                <a:highlight>
                  <a:srgbClr val="00FFFF"/>
                </a:highlight>
                <a:latin typeface="Arial"/>
                <a:ea typeface="+mn-lt"/>
                <a:cs typeface="+mn-lt"/>
              </a:rPr>
              <a:t> </a:t>
            </a:r>
            <a:r>
              <a:rPr lang="ru-RU" sz="1700" b="1" err="1">
                <a:highlight>
                  <a:srgbClr val="00FFFF"/>
                </a:highlight>
                <a:latin typeface="Arial"/>
                <a:ea typeface="+mn-lt"/>
                <a:cs typeface="+mn-lt"/>
              </a:rPr>
              <a:t>un</a:t>
            </a:r>
            <a:r>
              <a:rPr lang="ru-RU" sz="1700" b="1" dirty="0">
                <a:highlight>
                  <a:srgbClr val="00FFFF"/>
                </a:highlight>
                <a:latin typeface="Arial"/>
                <a:ea typeface="+mn-lt"/>
                <a:cs typeface="+mn-lt"/>
              </a:rPr>
              <a:t> </a:t>
            </a:r>
            <a:r>
              <a:rPr lang="ru-RU" sz="1700" b="1" err="1">
                <a:highlight>
                  <a:srgbClr val="00FFFF"/>
                </a:highlight>
                <a:latin typeface="Arial"/>
                <a:ea typeface="+mn-lt"/>
                <a:cs typeface="+mn-lt"/>
              </a:rPr>
              <a:t>sistēmiska</a:t>
            </a:r>
            <a:r>
              <a:rPr lang="ru-RU" sz="1700" b="1" dirty="0">
                <a:highlight>
                  <a:srgbClr val="00FFFF"/>
                </a:highlight>
                <a:latin typeface="Arial"/>
                <a:ea typeface="+mn-lt"/>
                <a:cs typeface="+mn-lt"/>
              </a:rPr>
              <a:t> </a:t>
            </a:r>
            <a:r>
              <a:rPr lang="ru-RU" sz="1700" b="1" err="1">
                <a:highlight>
                  <a:srgbClr val="00FFFF"/>
                </a:highlight>
                <a:latin typeface="Arial"/>
                <a:ea typeface="+mn-lt"/>
                <a:cs typeface="+mn-lt"/>
              </a:rPr>
              <a:t>domāšana</a:t>
            </a:r>
            <a:r>
              <a:rPr lang="ru-RU" sz="1700" b="1" dirty="0">
                <a:highlight>
                  <a:srgbClr val="00FFFF"/>
                </a:highlight>
                <a:latin typeface="Arial"/>
                <a:ea typeface="+mn-lt"/>
                <a:cs typeface="+mn-lt"/>
              </a:rPr>
              <a:t> </a:t>
            </a:r>
            <a:r>
              <a:rPr lang="ru-RU" sz="1700" b="1" err="1">
                <a:highlight>
                  <a:srgbClr val="00FFFF"/>
                </a:highlight>
                <a:latin typeface="Arial"/>
                <a:ea typeface="+mn-lt"/>
                <a:cs typeface="+mn-lt"/>
              </a:rPr>
              <a:t>palīdz</a:t>
            </a:r>
            <a:r>
              <a:rPr lang="ru-RU" sz="1700" b="1" dirty="0">
                <a:highlight>
                  <a:srgbClr val="00FFFF"/>
                </a:highlight>
                <a:latin typeface="Arial"/>
                <a:ea typeface="+mn-lt"/>
                <a:cs typeface="+mn-lt"/>
              </a:rPr>
              <a:t> </a:t>
            </a:r>
            <a:r>
              <a:rPr lang="ru-RU" sz="1700" b="1" err="1">
                <a:highlight>
                  <a:srgbClr val="00FFFF"/>
                </a:highlight>
                <a:latin typeface="Arial"/>
                <a:ea typeface="+mn-lt"/>
                <a:cs typeface="+mn-lt"/>
              </a:rPr>
              <a:t>ārstiem</a:t>
            </a:r>
            <a:r>
              <a:rPr lang="ru-RU" sz="1700" b="1" dirty="0">
                <a:highlight>
                  <a:srgbClr val="00FFFF"/>
                </a:highlight>
                <a:latin typeface="Arial"/>
                <a:ea typeface="+mn-lt"/>
                <a:cs typeface="+mn-lt"/>
              </a:rPr>
              <a:t> </a:t>
            </a:r>
            <a:r>
              <a:rPr lang="ru-RU" sz="1700" b="1" err="1">
                <a:highlight>
                  <a:srgbClr val="00FFFF"/>
                </a:highlight>
                <a:latin typeface="Arial"/>
                <a:ea typeface="+mn-lt"/>
                <a:cs typeface="+mn-lt"/>
              </a:rPr>
              <a:t>efektīvāk</a:t>
            </a:r>
            <a:r>
              <a:rPr lang="ru-RU" sz="1700" b="1" dirty="0">
                <a:highlight>
                  <a:srgbClr val="00FFFF"/>
                </a:highlight>
                <a:latin typeface="Arial"/>
                <a:ea typeface="+mn-lt"/>
                <a:cs typeface="+mn-lt"/>
              </a:rPr>
              <a:t> </a:t>
            </a:r>
            <a:r>
              <a:rPr lang="ru-RU" sz="1700" b="1" err="1">
                <a:highlight>
                  <a:srgbClr val="00FFFF"/>
                </a:highlight>
                <a:latin typeface="Arial"/>
                <a:ea typeface="+mn-lt"/>
                <a:cs typeface="+mn-lt"/>
              </a:rPr>
              <a:t>sadarboties</a:t>
            </a:r>
            <a:r>
              <a:rPr lang="ru-RU" sz="1700" b="1" dirty="0">
                <a:highlight>
                  <a:srgbClr val="00FFFF"/>
                </a:highlight>
                <a:latin typeface="Arial"/>
                <a:ea typeface="+mn-lt"/>
                <a:cs typeface="+mn-lt"/>
              </a:rPr>
              <a:t> </a:t>
            </a:r>
            <a:r>
              <a:rPr lang="ru-RU" sz="1700" b="1" err="1">
                <a:highlight>
                  <a:srgbClr val="00FFFF"/>
                </a:highlight>
                <a:latin typeface="Arial"/>
                <a:ea typeface="+mn-lt"/>
                <a:cs typeface="+mn-lt"/>
              </a:rPr>
              <a:t>ar</a:t>
            </a:r>
            <a:r>
              <a:rPr lang="ru-RU" sz="1700" b="1" dirty="0">
                <a:highlight>
                  <a:srgbClr val="00FFFF"/>
                </a:highlight>
                <a:latin typeface="Arial"/>
                <a:ea typeface="+mn-lt"/>
                <a:cs typeface="+mn-lt"/>
              </a:rPr>
              <a:t> </a:t>
            </a:r>
            <a:r>
              <a:rPr lang="ru-RU" sz="1700" b="1" err="1">
                <a:highlight>
                  <a:srgbClr val="00FFFF"/>
                </a:highlight>
                <a:latin typeface="Arial"/>
                <a:ea typeface="+mn-lt"/>
                <a:cs typeface="+mn-lt"/>
              </a:rPr>
              <a:t>pacientiem</a:t>
            </a:r>
            <a:r>
              <a:rPr lang="ru-RU" sz="1700" b="1" dirty="0">
                <a:highlight>
                  <a:srgbClr val="00FFFF"/>
                </a:highlight>
                <a:latin typeface="Arial"/>
                <a:ea typeface="+mn-lt"/>
                <a:cs typeface="+mn-lt"/>
              </a:rPr>
              <a:t>, </a:t>
            </a:r>
            <a:r>
              <a:rPr lang="ru-RU" sz="1700" b="1" err="1">
                <a:highlight>
                  <a:srgbClr val="00FFFF"/>
                </a:highlight>
                <a:latin typeface="Arial"/>
                <a:ea typeface="+mn-lt"/>
                <a:cs typeface="+mn-lt"/>
              </a:rPr>
              <a:t>veidot</a:t>
            </a:r>
            <a:r>
              <a:rPr lang="ru-RU" sz="1700" b="1" dirty="0">
                <a:highlight>
                  <a:srgbClr val="00FFFF"/>
                </a:highlight>
                <a:latin typeface="Arial"/>
                <a:ea typeface="+mn-lt"/>
                <a:cs typeface="+mn-lt"/>
              </a:rPr>
              <a:t> </a:t>
            </a:r>
            <a:r>
              <a:rPr lang="ru-RU" sz="1700" b="1" err="1">
                <a:highlight>
                  <a:srgbClr val="00FFFF"/>
                </a:highlight>
                <a:latin typeface="Arial"/>
                <a:ea typeface="+mn-lt"/>
                <a:cs typeface="+mn-lt"/>
              </a:rPr>
              <a:t>pārliecinošāku</a:t>
            </a:r>
            <a:r>
              <a:rPr lang="ru-RU" sz="1700" b="1" dirty="0">
                <a:highlight>
                  <a:srgbClr val="00FFFF"/>
                </a:highlight>
                <a:latin typeface="Arial"/>
                <a:ea typeface="+mn-lt"/>
                <a:cs typeface="+mn-lt"/>
              </a:rPr>
              <a:t> </a:t>
            </a:r>
            <a:r>
              <a:rPr lang="ru-RU" sz="1700" b="1" err="1">
                <a:highlight>
                  <a:srgbClr val="00FFFF"/>
                </a:highlight>
                <a:latin typeface="Arial"/>
                <a:ea typeface="+mn-lt"/>
                <a:cs typeface="+mn-lt"/>
              </a:rPr>
              <a:t>terapeitisko</a:t>
            </a:r>
            <a:r>
              <a:rPr lang="ru-RU" sz="1700" b="1" dirty="0">
                <a:highlight>
                  <a:srgbClr val="00FFFF"/>
                </a:highlight>
                <a:latin typeface="Arial"/>
                <a:ea typeface="+mn-lt"/>
                <a:cs typeface="+mn-lt"/>
              </a:rPr>
              <a:t> </a:t>
            </a:r>
            <a:r>
              <a:rPr lang="ru-RU" sz="1700" b="1" err="1">
                <a:highlight>
                  <a:srgbClr val="00FFFF"/>
                </a:highlight>
                <a:latin typeface="Arial"/>
                <a:ea typeface="+mn-lt"/>
                <a:cs typeface="+mn-lt"/>
              </a:rPr>
              <a:t>vidi</a:t>
            </a:r>
            <a:r>
              <a:rPr lang="ru-RU" sz="1700" b="1" dirty="0">
                <a:highlight>
                  <a:srgbClr val="00FFFF"/>
                </a:highlight>
                <a:latin typeface="Arial"/>
                <a:ea typeface="+mn-lt"/>
                <a:cs typeface="+mn-lt"/>
              </a:rPr>
              <a:t> </a:t>
            </a:r>
            <a:r>
              <a:rPr lang="ru-RU" sz="1700" b="1" err="1">
                <a:highlight>
                  <a:srgbClr val="00FFFF"/>
                </a:highlight>
                <a:latin typeface="Arial"/>
                <a:ea typeface="+mn-lt"/>
                <a:cs typeface="+mn-lt"/>
              </a:rPr>
              <a:t>un</a:t>
            </a:r>
            <a:r>
              <a:rPr lang="ru-RU" sz="1700" b="1" dirty="0">
                <a:highlight>
                  <a:srgbClr val="00FFFF"/>
                </a:highlight>
                <a:latin typeface="Arial"/>
                <a:ea typeface="+mn-lt"/>
                <a:cs typeface="+mn-lt"/>
              </a:rPr>
              <a:t> </a:t>
            </a:r>
            <a:r>
              <a:rPr lang="ru-RU" sz="1700" b="1" err="1">
                <a:highlight>
                  <a:srgbClr val="00FFFF"/>
                </a:highlight>
                <a:latin typeface="Arial"/>
                <a:ea typeface="+mn-lt"/>
                <a:cs typeface="+mn-lt"/>
              </a:rPr>
              <a:t>uzlabot</a:t>
            </a:r>
            <a:r>
              <a:rPr lang="ru-RU" sz="1700" b="1" dirty="0">
                <a:highlight>
                  <a:srgbClr val="00FFFF"/>
                </a:highlight>
                <a:latin typeface="Arial"/>
                <a:ea typeface="+mn-lt"/>
                <a:cs typeface="+mn-lt"/>
              </a:rPr>
              <a:t> </a:t>
            </a:r>
            <a:r>
              <a:rPr lang="ru-RU" sz="1700" b="1" err="1">
                <a:highlight>
                  <a:srgbClr val="00FFFF"/>
                </a:highlight>
                <a:latin typeface="Arial"/>
                <a:ea typeface="+mn-lt"/>
                <a:cs typeface="+mn-lt"/>
              </a:rPr>
              <a:t>ārstēšanas</a:t>
            </a:r>
            <a:r>
              <a:rPr lang="ru-RU" sz="1700" b="1" dirty="0">
                <a:highlight>
                  <a:srgbClr val="00FFFF"/>
                </a:highlight>
                <a:latin typeface="Arial"/>
                <a:ea typeface="+mn-lt"/>
                <a:cs typeface="+mn-lt"/>
              </a:rPr>
              <a:t> </a:t>
            </a:r>
            <a:r>
              <a:rPr lang="ru-RU" sz="1700" b="1" err="1">
                <a:highlight>
                  <a:srgbClr val="00FFFF"/>
                </a:highlight>
                <a:latin typeface="Arial"/>
                <a:ea typeface="+mn-lt"/>
                <a:cs typeface="+mn-lt"/>
              </a:rPr>
              <a:t>iznākumus</a:t>
            </a:r>
            <a:r>
              <a:rPr lang="ru-RU" sz="1700" b="1" dirty="0">
                <a:highlight>
                  <a:srgbClr val="00FFFF"/>
                </a:highlight>
                <a:latin typeface="Arial"/>
                <a:ea typeface="+mn-lt"/>
                <a:cs typeface="+mn-lt"/>
              </a:rPr>
              <a:t>,</a:t>
            </a:r>
            <a:r>
              <a:rPr lang="ru-RU" sz="1700" dirty="0">
                <a:latin typeface="Arial"/>
                <a:ea typeface="+mn-lt"/>
                <a:cs typeface="+mn-lt"/>
              </a:rPr>
              <a:t> </a:t>
            </a:r>
            <a:r>
              <a:rPr lang="ru-RU" sz="1700" err="1">
                <a:latin typeface="Arial"/>
                <a:ea typeface="+mn-lt"/>
                <a:cs typeface="+mn-lt"/>
              </a:rPr>
              <a:t>jo</a:t>
            </a:r>
            <a:r>
              <a:rPr lang="ru-RU" sz="1700" dirty="0">
                <a:latin typeface="Arial"/>
                <a:ea typeface="+mn-lt"/>
                <a:cs typeface="+mn-lt"/>
              </a:rPr>
              <a:t> </a:t>
            </a:r>
            <a:r>
              <a:rPr lang="ru-RU" sz="1700" err="1">
                <a:latin typeface="Arial"/>
                <a:ea typeface="+mn-lt"/>
                <a:cs typeface="+mn-lt"/>
              </a:rPr>
              <a:t>cilvēka</a:t>
            </a:r>
            <a:r>
              <a:rPr lang="ru-RU" sz="1700" dirty="0">
                <a:latin typeface="Arial"/>
                <a:ea typeface="+mn-lt"/>
                <a:cs typeface="+mn-lt"/>
              </a:rPr>
              <a:t> </a:t>
            </a:r>
            <a:r>
              <a:rPr lang="ru-RU" sz="1700" err="1">
                <a:latin typeface="Arial"/>
                <a:ea typeface="+mn-lt"/>
                <a:cs typeface="+mn-lt"/>
              </a:rPr>
              <a:t>prāta</a:t>
            </a:r>
            <a:r>
              <a:rPr lang="ru-RU" sz="1700" dirty="0">
                <a:latin typeface="Arial"/>
                <a:ea typeface="+mn-lt"/>
                <a:cs typeface="+mn-lt"/>
              </a:rPr>
              <a:t> </a:t>
            </a:r>
            <a:r>
              <a:rPr lang="ru-RU" sz="1700" err="1">
                <a:latin typeface="Arial"/>
                <a:ea typeface="+mn-lt"/>
                <a:cs typeface="+mn-lt"/>
              </a:rPr>
              <a:t>spēja</a:t>
            </a:r>
            <a:r>
              <a:rPr lang="ru-RU" sz="1700" dirty="0">
                <a:latin typeface="Arial"/>
                <a:ea typeface="+mn-lt"/>
                <a:cs typeface="+mn-lt"/>
              </a:rPr>
              <a:t> </a:t>
            </a:r>
            <a:r>
              <a:rPr lang="ru-RU" sz="1700" err="1">
                <a:latin typeface="Arial"/>
                <a:ea typeface="+mn-lt"/>
                <a:cs typeface="+mn-lt"/>
              </a:rPr>
              <a:t>atrast</a:t>
            </a:r>
            <a:r>
              <a:rPr lang="ru-RU" sz="1700" dirty="0">
                <a:latin typeface="Arial"/>
                <a:ea typeface="+mn-lt"/>
                <a:cs typeface="+mn-lt"/>
              </a:rPr>
              <a:t> </a:t>
            </a:r>
            <a:r>
              <a:rPr lang="ru-RU" sz="1700" err="1">
                <a:latin typeface="Arial"/>
                <a:ea typeface="+mn-lt"/>
                <a:cs typeface="+mn-lt"/>
              </a:rPr>
              <a:t>jēgu</a:t>
            </a:r>
            <a:r>
              <a:rPr lang="ru-RU" sz="1700" dirty="0">
                <a:latin typeface="Arial"/>
                <a:ea typeface="+mn-lt"/>
                <a:cs typeface="+mn-lt"/>
              </a:rPr>
              <a:t>, </a:t>
            </a:r>
            <a:r>
              <a:rPr lang="ru-RU" sz="1700" err="1">
                <a:latin typeface="Arial"/>
                <a:ea typeface="+mn-lt"/>
                <a:cs typeface="+mn-lt"/>
              </a:rPr>
              <a:t>pielāgoties</a:t>
            </a:r>
            <a:r>
              <a:rPr lang="ru-RU" sz="1700" dirty="0">
                <a:latin typeface="Arial"/>
                <a:ea typeface="+mn-lt"/>
                <a:cs typeface="+mn-lt"/>
              </a:rPr>
              <a:t> </a:t>
            </a:r>
            <a:r>
              <a:rPr lang="ru-RU" sz="1700" err="1">
                <a:latin typeface="Arial"/>
                <a:ea typeface="+mn-lt"/>
                <a:cs typeface="+mn-lt"/>
              </a:rPr>
              <a:t>un</a:t>
            </a:r>
            <a:r>
              <a:rPr lang="ru-RU" sz="1700" dirty="0">
                <a:latin typeface="Arial"/>
                <a:ea typeface="+mn-lt"/>
                <a:cs typeface="+mn-lt"/>
              </a:rPr>
              <a:t> </a:t>
            </a:r>
            <a:r>
              <a:rPr lang="ru-RU" sz="1700" err="1">
                <a:latin typeface="Arial"/>
                <a:ea typeface="+mn-lt"/>
                <a:cs typeface="+mn-lt"/>
              </a:rPr>
              <a:t>konstruēt</a:t>
            </a:r>
            <a:r>
              <a:rPr lang="ru-RU" sz="1700" dirty="0">
                <a:latin typeface="Arial"/>
                <a:ea typeface="+mn-lt"/>
                <a:cs typeface="+mn-lt"/>
              </a:rPr>
              <a:t> </a:t>
            </a:r>
            <a:r>
              <a:rPr lang="ru-RU" sz="1700" err="1">
                <a:latin typeface="Arial"/>
                <a:ea typeface="+mn-lt"/>
                <a:cs typeface="+mn-lt"/>
              </a:rPr>
              <a:t>realitātes</a:t>
            </a:r>
            <a:r>
              <a:rPr lang="ru-RU" sz="1700" dirty="0">
                <a:latin typeface="Arial"/>
                <a:ea typeface="+mn-lt"/>
                <a:cs typeface="+mn-lt"/>
              </a:rPr>
              <a:t> </a:t>
            </a:r>
            <a:r>
              <a:rPr lang="ru-RU" sz="1700" err="1">
                <a:latin typeface="Arial"/>
                <a:ea typeface="+mn-lt"/>
                <a:cs typeface="+mn-lt"/>
              </a:rPr>
              <a:t>interpretāciju</a:t>
            </a:r>
            <a:r>
              <a:rPr lang="ru-RU" sz="1700" dirty="0">
                <a:latin typeface="Arial"/>
                <a:ea typeface="+mn-lt"/>
                <a:cs typeface="+mn-lt"/>
              </a:rPr>
              <a:t> </a:t>
            </a:r>
            <a:r>
              <a:rPr lang="ru-RU" sz="1700" err="1">
                <a:latin typeface="Arial"/>
                <a:ea typeface="+mn-lt"/>
                <a:cs typeface="+mn-lt"/>
              </a:rPr>
              <a:t>tieši</a:t>
            </a:r>
            <a:r>
              <a:rPr lang="ru-RU" sz="1700" dirty="0">
                <a:latin typeface="Arial"/>
                <a:ea typeface="+mn-lt"/>
                <a:cs typeface="+mn-lt"/>
              </a:rPr>
              <a:t> </a:t>
            </a:r>
            <a:r>
              <a:rPr lang="ru-RU" sz="1700" err="1">
                <a:latin typeface="Arial"/>
                <a:ea typeface="+mn-lt"/>
                <a:cs typeface="+mn-lt"/>
              </a:rPr>
              <a:t>ietekmē</a:t>
            </a:r>
            <a:r>
              <a:rPr lang="ru-RU" sz="1700" dirty="0">
                <a:latin typeface="Arial"/>
                <a:ea typeface="+mn-lt"/>
                <a:cs typeface="+mn-lt"/>
              </a:rPr>
              <a:t> </a:t>
            </a:r>
            <a:r>
              <a:rPr lang="ru-RU" sz="1700" err="1">
                <a:latin typeface="Arial"/>
                <a:ea typeface="+mn-lt"/>
                <a:cs typeface="+mn-lt"/>
              </a:rPr>
              <a:t>gan</a:t>
            </a:r>
            <a:r>
              <a:rPr lang="ru-RU" sz="1700" dirty="0">
                <a:latin typeface="Arial"/>
                <a:ea typeface="+mn-lt"/>
                <a:cs typeface="+mn-lt"/>
              </a:rPr>
              <a:t> </a:t>
            </a:r>
            <a:r>
              <a:rPr lang="ru-RU" sz="1700" err="1">
                <a:latin typeface="Arial"/>
                <a:ea typeface="+mn-lt"/>
                <a:cs typeface="+mn-lt"/>
              </a:rPr>
              <a:t>psihi</a:t>
            </a:r>
            <a:r>
              <a:rPr lang="ru-RU" sz="1700" dirty="0">
                <a:latin typeface="Arial"/>
                <a:ea typeface="+mn-lt"/>
                <a:cs typeface="+mn-lt"/>
              </a:rPr>
              <a:t>, </a:t>
            </a:r>
            <a:r>
              <a:rPr lang="ru-RU" sz="1700" err="1">
                <a:latin typeface="Arial"/>
                <a:ea typeface="+mn-lt"/>
                <a:cs typeface="+mn-lt"/>
              </a:rPr>
              <a:t>gan</a:t>
            </a:r>
            <a:r>
              <a:rPr lang="ru-RU" sz="1700" dirty="0">
                <a:latin typeface="Arial"/>
                <a:ea typeface="+mn-lt"/>
                <a:cs typeface="+mn-lt"/>
              </a:rPr>
              <a:t> </a:t>
            </a:r>
            <a:r>
              <a:rPr lang="ru-RU" sz="1700" err="1">
                <a:latin typeface="Arial"/>
                <a:ea typeface="+mn-lt"/>
                <a:cs typeface="+mn-lt"/>
              </a:rPr>
              <a:t>ķermeni</a:t>
            </a:r>
            <a:r>
              <a:rPr lang="ru-RU" sz="1700" dirty="0">
                <a:latin typeface="Arial"/>
                <a:ea typeface="+mn-lt"/>
                <a:cs typeface="+mn-lt"/>
              </a:rPr>
              <a:t>. </a:t>
            </a:r>
            <a:r>
              <a:rPr lang="ru-RU" sz="1700" err="1">
                <a:latin typeface="Arial"/>
                <a:ea typeface="+mn-lt"/>
                <a:cs typeface="+mn-lt"/>
              </a:rPr>
              <a:t>Tādējādi</a:t>
            </a:r>
            <a:r>
              <a:rPr lang="ru-RU" sz="1700" dirty="0">
                <a:latin typeface="Arial"/>
                <a:ea typeface="+mn-lt"/>
                <a:cs typeface="+mn-lt"/>
              </a:rPr>
              <a:t>, </a:t>
            </a:r>
            <a:r>
              <a:rPr lang="ru-RU" sz="1700" err="1">
                <a:latin typeface="Arial"/>
                <a:ea typeface="+mn-lt"/>
                <a:cs typeface="+mn-lt"/>
              </a:rPr>
              <a:t>balstoties</a:t>
            </a:r>
            <a:r>
              <a:rPr lang="ru-RU" sz="1700" dirty="0">
                <a:latin typeface="Arial"/>
                <a:ea typeface="+mn-lt"/>
                <a:cs typeface="+mn-lt"/>
              </a:rPr>
              <a:t> </a:t>
            </a:r>
            <a:r>
              <a:rPr lang="ru-RU" sz="1700" err="1">
                <a:latin typeface="Arial"/>
                <a:ea typeface="+mn-lt"/>
                <a:cs typeface="+mn-lt"/>
              </a:rPr>
              <a:t>uz</a:t>
            </a:r>
            <a:r>
              <a:rPr lang="ru-RU" sz="1700" dirty="0">
                <a:latin typeface="Arial"/>
                <a:ea typeface="+mn-lt"/>
                <a:cs typeface="+mn-lt"/>
              </a:rPr>
              <a:t> </a:t>
            </a:r>
            <a:r>
              <a:rPr lang="ru-RU" sz="1700" err="1">
                <a:latin typeface="Arial"/>
                <a:ea typeface="+mn-lt"/>
                <a:cs typeface="+mn-lt"/>
              </a:rPr>
              <a:t>filozofijas</a:t>
            </a:r>
            <a:r>
              <a:rPr lang="ru-RU" sz="1700" dirty="0">
                <a:latin typeface="Arial"/>
                <a:ea typeface="+mn-lt"/>
                <a:cs typeface="+mn-lt"/>
              </a:rPr>
              <a:t>, </a:t>
            </a:r>
            <a:r>
              <a:rPr lang="ru-RU" sz="1700" err="1">
                <a:latin typeface="Arial"/>
                <a:ea typeface="+mn-lt"/>
                <a:cs typeface="+mn-lt"/>
              </a:rPr>
              <a:t>psiholoģijas</a:t>
            </a:r>
            <a:r>
              <a:rPr lang="ru-RU" sz="1700" dirty="0">
                <a:latin typeface="Arial"/>
                <a:ea typeface="+mn-lt"/>
                <a:cs typeface="+mn-lt"/>
              </a:rPr>
              <a:t> </a:t>
            </a:r>
            <a:r>
              <a:rPr lang="ru-RU" sz="1700" err="1">
                <a:latin typeface="Arial"/>
                <a:ea typeface="+mn-lt"/>
                <a:cs typeface="+mn-lt"/>
              </a:rPr>
              <a:t>un</a:t>
            </a:r>
            <a:r>
              <a:rPr lang="ru-RU" sz="1700" dirty="0">
                <a:latin typeface="Arial"/>
                <a:ea typeface="+mn-lt"/>
                <a:cs typeface="+mn-lt"/>
              </a:rPr>
              <a:t> </a:t>
            </a:r>
            <a:r>
              <a:rPr lang="ru-RU" sz="1700" err="1">
                <a:latin typeface="Arial"/>
                <a:ea typeface="+mn-lt"/>
                <a:cs typeface="+mn-lt"/>
              </a:rPr>
              <a:t>fizioloģijas</a:t>
            </a:r>
            <a:r>
              <a:rPr lang="ru-RU" sz="1700" dirty="0">
                <a:latin typeface="Arial"/>
                <a:ea typeface="+mn-lt"/>
                <a:cs typeface="+mn-lt"/>
              </a:rPr>
              <a:t> </a:t>
            </a:r>
            <a:r>
              <a:rPr lang="ru-RU" sz="1700" err="1">
                <a:latin typeface="Arial"/>
                <a:ea typeface="+mn-lt"/>
                <a:cs typeface="+mn-lt"/>
              </a:rPr>
              <a:t>atziņām</a:t>
            </a:r>
            <a:r>
              <a:rPr lang="ru-RU" sz="1700" dirty="0">
                <a:latin typeface="Arial"/>
                <a:ea typeface="+mn-lt"/>
                <a:cs typeface="+mn-lt"/>
              </a:rPr>
              <a:t>, </a:t>
            </a:r>
            <a:r>
              <a:rPr lang="ru-RU" sz="1700" b="1" err="1">
                <a:highlight>
                  <a:srgbClr val="00FFFF"/>
                </a:highlight>
                <a:latin typeface="Arial"/>
                <a:ea typeface="+mn-lt"/>
                <a:cs typeface="+mn-lt"/>
              </a:rPr>
              <a:t>pētījums</a:t>
            </a:r>
            <a:r>
              <a:rPr lang="ru-RU" sz="1700" dirty="0">
                <a:latin typeface="Arial"/>
                <a:ea typeface="+mn-lt"/>
                <a:cs typeface="+mn-lt"/>
              </a:rPr>
              <a:t> </a:t>
            </a:r>
            <a:r>
              <a:rPr lang="ru-RU" sz="1700" err="1">
                <a:latin typeface="Arial"/>
                <a:ea typeface="+mn-lt"/>
                <a:cs typeface="+mn-lt"/>
              </a:rPr>
              <a:t>par</a:t>
            </a:r>
            <a:r>
              <a:rPr lang="ru-RU" sz="1700" dirty="0">
                <a:latin typeface="Arial"/>
                <a:ea typeface="+mn-lt"/>
                <a:cs typeface="+mn-lt"/>
              </a:rPr>
              <a:t> </a:t>
            </a:r>
            <a:r>
              <a:rPr lang="ru-RU" sz="1700" err="1">
                <a:latin typeface="Arial"/>
                <a:ea typeface="+mn-lt"/>
                <a:cs typeface="+mn-lt"/>
              </a:rPr>
              <a:t>sistēmiskās</a:t>
            </a:r>
            <a:r>
              <a:rPr lang="ru-RU" sz="1700" dirty="0">
                <a:latin typeface="Arial"/>
                <a:ea typeface="+mn-lt"/>
                <a:cs typeface="+mn-lt"/>
              </a:rPr>
              <a:t> </a:t>
            </a:r>
            <a:r>
              <a:rPr lang="ru-RU" sz="1700" err="1">
                <a:latin typeface="Arial"/>
                <a:ea typeface="+mn-lt"/>
                <a:cs typeface="+mn-lt"/>
              </a:rPr>
              <a:t>domāšanas</a:t>
            </a:r>
            <a:r>
              <a:rPr lang="ru-RU" sz="1700" dirty="0">
                <a:latin typeface="Arial"/>
                <a:ea typeface="+mn-lt"/>
                <a:cs typeface="+mn-lt"/>
              </a:rPr>
              <a:t> </a:t>
            </a:r>
            <a:r>
              <a:rPr lang="ru-RU" sz="1700" err="1">
                <a:latin typeface="Arial"/>
                <a:ea typeface="+mn-lt"/>
                <a:cs typeface="+mn-lt"/>
              </a:rPr>
              <a:t>nozīmi</a:t>
            </a:r>
            <a:r>
              <a:rPr lang="ru-RU" sz="1700" dirty="0">
                <a:latin typeface="Arial"/>
                <a:ea typeface="+mn-lt"/>
                <a:cs typeface="+mn-lt"/>
              </a:rPr>
              <a:t> </a:t>
            </a:r>
            <a:r>
              <a:rPr lang="ru-RU" sz="1700" err="1">
                <a:latin typeface="Arial"/>
                <a:ea typeface="+mn-lt"/>
                <a:cs typeface="+mn-lt"/>
              </a:rPr>
              <a:t>un</a:t>
            </a:r>
            <a:r>
              <a:rPr lang="ru-RU" sz="1700" dirty="0">
                <a:latin typeface="Arial"/>
                <a:ea typeface="+mn-lt"/>
                <a:cs typeface="+mn-lt"/>
              </a:rPr>
              <a:t> </a:t>
            </a:r>
            <a:r>
              <a:rPr lang="ru-RU" sz="1700" err="1">
                <a:latin typeface="Arial"/>
                <a:ea typeface="+mn-lt"/>
                <a:cs typeface="+mn-lt"/>
              </a:rPr>
              <a:t>ietekmi</a:t>
            </a:r>
            <a:r>
              <a:rPr lang="ru-RU" sz="1700" dirty="0">
                <a:latin typeface="Arial"/>
                <a:ea typeface="+mn-lt"/>
                <a:cs typeface="+mn-lt"/>
              </a:rPr>
              <a:t> </a:t>
            </a:r>
            <a:r>
              <a:rPr lang="ru-RU" sz="1700" b="1" err="1">
                <a:highlight>
                  <a:srgbClr val="00FFFF"/>
                </a:highlight>
                <a:latin typeface="Arial"/>
                <a:ea typeface="+mn-lt"/>
                <a:cs typeface="+mn-lt"/>
              </a:rPr>
              <a:t>ļaus</a:t>
            </a:r>
            <a:r>
              <a:rPr lang="ru-RU" sz="1700" b="1" dirty="0">
                <a:highlight>
                  <a:srgbClr val="00FFFF"/>
                </a:highlight>
                <a:latin typeface="Arial"/>
                <a:ea typeface="+mn-lt"/>
                <a:cs typeface="+mn-lt"/>
              </a:rPr>
              <a:t> </a:t>
            </a:r>
            <a:r>
              <a:rPr lang="ru-RU" sz="1700" b="1" err="1">
                <a:highlight>
                  <a:srgbClr val="00FFFF"/>
                </a:highlight>
                <a:latin typeface="Arial"/>
                <a:ea typeface="+mn-lt"/>
                <a:cs typeface="+mn-lt"/>
              </a:rPr>
              <a:t>dziļāk</a:t>
            </a:r>
            <a:r>
              <a:rPr lang="ru-RU" sz="1700" b="1" dirty="0">
                <a:highlight>
                  <a:srgbClr val="00FFFF"/>
                </a:highlight>
                <a:latin typeface="Arial"/>
                <a:ea typeface="+mn-lt"/>
                <a:cs typeface="+mn-lt"/>
              </a:rPr>
              <a:t> </a:t>
            </a:r>
            <a:r>
              <a:rPr lang="ru-RU" sz="1700" b="1" err="1">
                <a:highlight>
                  <a:srgbClr val="00FFFF"/>
                </a:highlight>
                <a:latin typeface="Arial"/>
                <a:ea typeface="+mn-lt"/>
                <a:cs typeface="+mn-lt"/>
              </a:rPr>
              <a:t>izprast</a:t>
            </a:r>
            <a:r>
              <a:rPr lang="ru-RU" sz="1700" b="1" dirty="0">
                <a:highlight>
                  <a:srgbClr val="00FFFF"/>
                </a:highlight>
                <a:latin typeface="Arial"/>
                <a:ea typeface="+mn-lt"/>
                <a:cs typeface="+mn-lt"/>
              </a:rPr>
              <a:t> </a:t>
            </a:r>
            <a:r>
              <a:rPr lang="ru-RU" sz="1700" b="1" err="1">
                <a:highlight>
                  <a:srgbClr val="00FFFF"/>
                </a:highlight>
                <a:latin typeface="Arial"/>
                <a:ea typeface="+mn-lt"/>
                <a:cs typeface="+mn-lt"/>
              </a:rPr>
              <a:t>cilvēka</a:t>
            </a:r>
            <a:r>
              <a:rPr lang="ru-RU" sz="1700" b="1" dirty="0">
                <a:highlight>
                  <a:srgbClr val="00FFFF"/>
                </a:highlight>
                <a:latin typeface="Arial"/>
                <a:ea typeface="+mn-lt"/>
                <a:cs typeface="+mn-lt"/>
              </a:rPr>
              <a:t> </a:t>
            </a:r>
            <a:r>
              <a:rPr lang="ru-RU" sz="1700" b="1" err="1">
                <a:highlight>
                  <a:srgbClr val="00FFFF"/>
                </a:highlight>
                <a:latin typeface="Arial"/>
                <a:ea typeface="+mn-lt"/>
                <a:cs typeface="+mn-lt"/>
              </a:rPr>
              <a:t>domāšanas</a:t>
            </a:r>
            <a:r>
              <a:rPr lang="ru-RU" sz="1700" b="1" dirty="0">
                <a:highlight>
                  <a:srgbClr val="00FFFF"/>
                </a:highlight>
                <a:latin typeface="Arial"/>
                <a:ea typeface="+mn-lt"/>
                <a:cs typeface="+mn-lt"/>
              </a:rPr>
              <a:t> </a:t>
            </a:r>
            <a:r>
              <a:rPr lang="ru-RU" sz="1700" b="1" err="1">
                <a:highlight>
                  <a:srgbClr val="00FFFF"/>
                </a:highlight>
                <a:latin typeface="Arial"/>
                <a:ea typeface="+mn-lt"/>
                <a:cs typeface="+mn-lt"/>
              </a:rPr>
              <a:t>būtību</a:t>
            </a:r>
            <a:r>
              <a:rPr lang="ru-RU" sz="1700" b="1" dirty="0">
                <a:highlight>
                  <a:srgbClr val="00FFFF"/>
                </a:highlight>
                <a:latin typeface="Arial"/>
                <a:ea typeface="+mn-lt"/>
                <a:cs typeface="+mn-lt"/>
              </a:rPr>
              <a:t> </a:t>
            </a:r>
            <a:r>
              <a:rPr lang="ru-RU" sz="1700" b="1" err="1">
                <a:highlight>
                  <a:srgbClr val="00FFFF"/>
                </a:highlight>
                <a:latin typeface="Arial"/>
                <a:ea typeface="+mn-lt"/>
                <a:cs typeface="+mn-lt"/>
              </a:rPr>
              <a:t>un</a:t>
            </a:r>
            <a:r>
              <a:rPr lang="ru-RU" sz="1700" b="1" dirty="0">
                <a:highlight>
                  <a:srgbClr val="00FFFF"/>
                </a:highlight>
                <a:latin typeface="Arial"/>
                <a:ea typeface="+mn-lt"/>
                <a:cs typeface="+mn-lt"/>
              </a:rPr>
              <a:t> </a:t>
            </a:r>
            <a:r>
              <a:rPr lang="ru-RU" sz="1700" b="1" err="1">
                <a:highlight>
                  <a:srgbClr val="00FFFF"/>
                </a:highlight>
                <a:latin typeface="Arial"/>
                <a:ea typeface="+mn-lt"/>
                <a:cs typeface="+mn-lt"/>
              </a:rPr>
              <a:t>tās</a:t>
            </a:r>
            <a:r>
              <a:rPr lang="ru-RU" sz="1700" b="1" dirty="0">
                <a:highlight>
                  <a:srgbClr val="00FFFF"/>
                </a:highlight>
                <a:latin typeface="Arial"/>
                <a:ea typeface="+mn-lt"/>
                <a:cs typeface="+mn-lt"/>
              </a:rPr>
              <a:t> </a:t>
            </a:r>
            <a:r>
              <a:rPr lang="ru-RU" sz="1700" b="1" err="1">
                <a:highlight>
                  <a:srgbClr val="00FFFF"/>
                </a:highlight>
                <a:latin typeface="Arial"/>
                <a:ea typeface="+mn-lt"/>
                <a:cs typeface="+mn-lt"/>
              </a:rPr>
              <a:t>lomu</a:t>
            </a:r>
            <a:r>
              <a:rPr lang="ru-RU" sz="1700" b="1" dirty="0">
                <a:highlight>
                  <a:srgbClr val="00FFFF"/>
                </a:highlight>
                <a:latin typeface="Arial"/>
                <a:ea typeface="+mn-lt"/>
                <a:cs typeface="+mn-lt"/>
              </a:rPr>
              <a:t> </a:t>
            </a:r>
            <a:r>
              <a:rPr lang="ru-RU" sz="1700" b="1" err="1">
                <a:highlight>
                  <a:srgbClr val="00FFFF"/>
                </a:highlight>
                <a:latin typeface="Arial"/>
                <a:ea typeface="+mn-lt"/>
                <a:cs typeface="+mn-lt"/>
              </a:rPr>
              <a:t>praktisku</a:t>
            </a:r>
            <a:r>
              <a:rPr lang="ru-RU" sz="1700" b="1" dirty="0">
                <a:highlight>
                  <a:srgbClr val="00FFFF"/>
                </a:highlight>
                <a:latin typeface="Arial"/>
                <a:ea typeface="+mn-lt"/>
                <a:cs typeface="+mn-lt"/>
              </a:rPr>
              <a:t> </a:t>
            </a:r>
            <a:r>
              <a:rPr lang="ru-RU" sz="1700" b="1" err="1">
                <a:highlight>
                  <a:srgbClr val="00FFFF"/>
                </a:highlight>
                <a:latin typeface="Arial"/>
                <a:ea typeface="+mn-lt"/>
                <a:cs typeface="+mn-lt"/>
              </a:rPr>
              <a:t>problēmu</a:t>
            </a:r>
            <a:r>
              <a:rPr lang="ru-RU" sz="1700" b="1" dirty="0">
                <a:highlight>
                  <a:srgbClr val="00FFFF"/>
                </a:highlight>
                <a:latin typeface="Arial"/>
                <a:ea typeface="+mn-lt"/>
                <a:cs typeface="+mn-lt"/>
              </a:rPr>
              <a:t> </a:t>
            </a:r>
            <a:r>
              <a:rPr lang="ru-RU" sz="1700" b="1" err="1">
                <a:highlight>
                  <a:srgbClr val="00FFFF"/>
                </a:highlight>
                <a:latin typeface="Arial"/>
                <a:ea typeface="+mn-lt"/>
                <a:cs typeface="+mn-lt"/>
              </a:rPr>
              <a:t>risināšanā</a:t>
            </a:r>
            <a:r>
              <a:rPr lang="ru-RU" sz="1700" b="1" dirty="0">
                <a:highlight>
                  <a:srgbClr val="00FFFF"/>
                </a:highlight>
                <a:latin typeface="Arial"/>
                <a:ea typeface="+mn-lt"/>
                <a:cs typeface="+mn-lt"/>
              </a:rPr>
              <a:t>.</a:t>
            </a:r>
          </a:p>
          <a:p>
            <a:pPr algn="just"/>
            <a:r>
              <a:rPr lang="lv" sz="1700" b="1" u="sng" dirty="0">
                <a:latin typeface="Arial"/>
                <a:cs typeface="Times New Roman"/>
              </a:rPr>
              <a:t>Pētījuma mērķis:</a:t>
            </a:r>
            <a:r>
              <a:rPr lang="lv" sz="1700" dirty="0">
                <a:latin typeface="Arial"/>
                <a:cs typeface="Times New Roman"/>
              </a:rPr>
              <a:t> izpētīt un saprast sistēmiskās domāšanas nozīmi un nepieciešamību cilvēka dzīvē, īpaši no psiholoģiskā aspekta, kā arī domāšanas ietekmi uz profesionālajiem procesiem, it īpaši medicīnas nozarē.  </a:t>
            </a:r>
            <a:endParaRPr lang="ru-RU" sz="1700">
              <a:latin typeface="Arial"/>
              <a:cs typeface="Arial"/>
            </a:endParaRPr>
          </a:p>
          <a:p>
            <a:pPr algn="just"/>
            <a:r>
              <a:rPr lang="lv" sz="1700" b="1" u="sng" dirty="0">
                <a:latin typeface="Arial"/>
                <a:cs typeface="Times New Roman"/>
              </a:rPr>
              <a:t>Pētījuma uzdevumi: </a:t>
            </a:r>
            <a:endParaRPr lang="ru-RU" sz="1700" u="sng">
              <a:latin typeface="Arial"/>
              <a:cs typeface="Arial"/>
            </a:endParaRPr>
          </a:p>
          <a:p>
            <a:pPr lvl="1">
              <a:buFont typeface="Courier New" panose="020B0604020202020204" pitchFamily="34" charset="0"/>
              <a:buChar char="o"/>
            </a:pPr>
            <a:r>
              <a:rPr lang="lv" sz="1700" dirty="0">
                <a:latin typeface="Arial"/>
                <a:cs typeface="Times New Roman"/>
              </a:rPr>
              <a:t>Izpētīt sistēmiskās domāšanas teorētiskos pamatus un to galveno aspektu pielietošanas iespēju psiholoģijā, it īpaši, lai izprastu domāšanas ietekmi uz profesionālajiem un dzīves procesiem, un atbildētu uz jautājumu, kāpēc pārmaiņas sākas ar mūsu prātu.</a:t>
            </a:r>
            <a:endParaRPr lang="ru-RU" sz="1700">
              <a:latin typeface="Arial"/>
              <a:cs typeface="Arial"/>
            </a:endParaRPr>
          </a:p>
          <a:p>
            <a:pPr lvl="1">
              <a:buFont typeface="Courier New" panose="020B0604020202020204" pitchFamily="34" charset="0"/>
              <a:buChar char="o"/>
            </a:pPr>
            <a:r>
              <a:rPr lang="lv" sz="1700" dirty="0">
                <a:latin typeface="Arial"/>
                <a:cs typeface="Times New Roman"/>
              </a:rPr>
              <a:t>Analizēt zinātnisko literatūru, kas saistīta ar sistēmiskās domāšanas vietu un nozīmi apziņas </a:t>
            </a:r>
            <a:r>
              <a:rPr lang="lv" sz="1700" err="1">
                <a:latin typeface="Arial"/>
                <a:cs typeface="Times New Roman"/>
              </a:rPr>
              <a:t>filosofijā</a:t>
            </a:r>
            <a:r>
              <a:rPr lang="lv" sz="1700" dirty="0">
                <a:latin typeface="Arial"/>
                <a:cs typeface="Times New Roman"/>
              </a:rPr>
              <a:t> un psiholoģijā.</a:t>
            </a:r>
            <a:endParaRPr lang="ru-RU" sz="1700">
              <a:latin typeface="Arial"/>
              <a:cs typeface="Arial"/>
            </a:endParaRPr>
          </a:p>
          <a:p>
            <a:pPr lvl="1">
              <a:buFont typeface="Courier New" panose="020B0604020202020204" pitchFamily="34" charset="0"/>
              <a:buChar char="o"/>
            </a:pPr>
            <a:r>
              <a:rPr lang="lv" sz="1700" dirty="0">
                <a:latin typeface="Arial"/>
                <a:cs typeface="Times New Roman"/>
              </a:rPr>
              <a:t>Pierādīt sistēmiskās domāšanas nozīmi un nepieciešamību medicīnas nozarē.</a:t>
            </a:r>
            <a:endParaRPr lang="ru-RU" sz="1700">
              <a:latin typeface="Arial"/>
              <a:cs typeface="Arial"/>
            </a:endParaRPr>
          </a:p>
          <a:p>
            <a:pPr lvl="1">
              <a:buFont typeface="Courier New" panose="020B0604020202020204" pitchFamily="34" charset="0"/>
              <a:buChar char="o"/>
            </a:pPr>
            <a:r>
              <a:rPr lang="lv" sz="1700" dirty="0">
                <a:latin typeface="Arial"/>
                <a:cs typeface="Times New Roman"/>
              </a:rPr>
              <a:t>Identificēt sistēmiskās sakarības starp pozitīvo domāšanu, smadzeņu bioloģiskajiem procesiem un to atspoguļojumu garīgajā un profesionālajā darbībā.</a:t>
            </a:r>
            <a:endParaRPr lang="ru-RU" sz="1700" dirty="0">
              <a:latin typeface="Arial"/>
            </a:endParaRPr>
          </a:p>
        </p:txBody>
      </p:sp>
    </p:spTree>
    <p:extLst>
      <p:ext uri="{BB962C8B-B14F-4D97-AF65-F5344CB8AC3E}">
        <p14:creationId xmlns:p14="http://schemas.microsoft.com/office/powerpoint/2010/main" val="6814612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D195BF9-4745-DEEE-D710-9B89053D77AE}"/>
              </a:ext>
            </a:extLst>
          </p:cNvPr>
          <p:cNvSpPr>
            <a:spLocks noGrp="1"/>
          </p:cNvSpPr>
          <p:nvPr>
            <p:ph type="title"/>
          </p:nvPr>
        </p:nvSpPr>
        <p:spPr>
          <a:xfrm>
            <a:off x="159328" y="143452"/>
            <a:ext cx="11776363" cy="1450254"/>
          </a:xfrm>
          <a:ln w="57150">
            <a:solidFill>
              <a:srgbClr val="7030A0"/>
            </a:solidFill>
          </a:ln>
        </p:spPr>
        <p:txBody>
          <a:bodyPr>
            <a:normAutofit/>
          </a:bodyPr>
          <a:lstStyle/>
          <a:p>
            <a:r>
              <a:rPr lang="ru-RU" sz="3600" b="1" dirty="0">
                <a:solidFill>
                  <a:srgbClr val="7030A0"/>
                </a:solidFill>
                <a:latin typeface="Comic Sans MS"/>
                <a:ea typeface="+mj-lt"/>
                <a:cs typeface="+mj-lt"/>
              </a:rPr>
              <a:t>1. </a:t>
            </a:r>
            <a:r>
              <a:rPr lang="ru-RU" sz="3600" b="1" err="1">
                <a:solidFill>
                  <a:srgbClr val="7030A0"/>
                </a:solidFill>
                <a:latin typeface="Comic Sans MS"/>
                <a:ea typeface="+mj-lt"/>
                <a:cs typeface="+mj-lt"/>
              </a:rPr>
              <a:t>daļa</a:t>
            </a:r>
            <a:r>
              <a:rPr lang="ru-RU" sz="3600" b="1" dirty="0">
                <a:solidFill>
                  <a:srgbClr val="7030A0"/>
                </a:solidFill>
                <a:latin typeface="Comic Sans MS"/>
                <a:ea typeface="+mj-lt"/>
                <a:cs typeface="+mj-lt"/>
              </a:rPr>
              <a:t> </a:t>
            </a:r>
            <a:r>
              <a:rPr lang="ru-RU" sz="3600" b="1" err="1">
                <a:solidFill>
                  <a:srgbClr val="7030A0"/>
                </a:solidFill>
                <a:latin typeface="Comic Sans MS"/>
                <a:ea typeface="+mj-lt"/>
                <a:cs typeface="+mj-lt"/>
              </a:rPr>
              <a:t>Domu</a:t>
            </a:r>
            <a:r>
              <a:rPr lang="ru-RU" sz="3600" b="1" dirty="0">
                <a:solidFill>
                  <a:srgbClr val="7030A0"/>
                </a:solidFill>
                <a:latin typeface="Comic Sans MS"/>
                <a:ea typeface="+mj-lt"/>
                <a:cs typeface="+mj-lt"/>
              </a:rPr>
              <a:t> </a:t>
            </a:r>
            <a:r>
              <a:rPr lang="ru-RU" sz="3600" b="1" err="1">
                <a:solidFill>
                  <a:srgbClr val="7030A0"/>
                </a:solidFill>
                <a:latin typeface="Comic Sans MS"/>
                <a:ea typeface="+mj-lt"/>
                <a:cs typeface="+mj-lt"/>
              </a:rPr>
              <a:t>pasaules</a:t>
            </a:r>
            <a:r>
              <a:rPr lang="ru-RU" sz="3600" b="1" dirty="0">
                <a:solidFill>
                  <a:srgbClr val="7030A0"/>
                </a:solidFill>
                <a:latin typeface="Comic Sans MS"/>
                <a:ea typeface="+mj-lt"/>
                <a:cs typeface="+mj-lt"/>
              </a:rPr>
              <a:t> </a:t>
            </a:r>
            <a:r>
              <a:rPr lang="ru-RU" sz="3600" b="1" err="1">
                <a:solidFill>
                  <a:srgbClr val="7030A0"/>
                </a:solidFill>
                <a:latin typeface="Comic Sans MS"/>
                <a:ea typeface="+mj-lt"/>
                <a:cs typeface="+mj-lt"/>
              </a:rPr>
              <a:t>nozīme</a:t>
            </a:r>
            <a:r>
              <a:rPr lang="ru-RU" sz="3600" b="1" dirty="0">
                <a:solidFill>
                  <a:srgbClr val="7030A0"/>
                </a:solidFill>
                <a:latin typeface="Comic Sans MS"/>
                <a:ea typeface="+mj-lt"/>
                <a:cs typeface="+mj-lt"/>
              </a:rPr>
              <a:t> </a:t>
            </a:r>
            <a:r>
              <a:rPr lang="ru-RU" sz="3600" b="1" err="1">
                <a:solidFill>
                  <a:srgbClr val="7030A0"/>
                </a:solidFill>
                <a:latin typeface="Comic Sans MS"/>
                <a:ea typeface="+mj-lt"/>
                <a:cs typeface="+mj-lt"/>
              </a:rPr>
              <a:t>apziņas</a:t>
            </a:r>
            <a:r>
              <a:rPr lang="ru-RU" sz="3600" b="1" dirty="0">
                <a:solidFill>
                  <a:srgbClr val="7030A0"/>
                </a:solidFill>
                <a:latin typeface="Comic Sans MS"/>
                <a:ea typeface="+mj-lt"/>
                <a:cs typeface="+mj-lt"/>
              </a:rPr>
              <a:t> </a:t>
            </a:r>
            <a:r>
              <a:rPr lang="ru-RU" sz="3600" b="1" err="1">
                <a:solidFill>
                  <a:srgbClr val="7030A0"/>
                </a:solidFill>
                <a:latin typeface="Comic Sans MS"/>
                <a:ea typeface="+mj-lt"/>
                <a:cs typeface="+mj-lt"/>
              </a:rPr>
              <a:t>veidošanā</a:t>
            </a:r>
            <a:r>
              <a:rPr lang="ru-RU" sz="3600" b="1" dirty="0">
                <a:solidFill>
                  <a:srgbClr val="7030A0"/>
                </a:solidFill>
                <a:latin typeface="Comic Sans MS"/>
                <a:ea typeface="+mj-lt"/>
                <a:cs typeface="+mj-lt"/>
              </a:rPr>
              <a:t> </a:t>
            </a:r>
            <a:r>
              <a:rPr lang="ru-RU" sz="3600" b="1" err="1">
                <a:solidFill>
                  <a:srgbClr val="7030A0"/>
                </a:solidFill>
                <a:latin typeface="Comic Sans MS"/>
                <a:ea typeface="+mj-lt"/>
                <a:cs typeface="+mj-lt"/>
              </a:rPr>
              <a:t>un</a:t>
            </a:r>
            <a:r>
              <a:rPr lang="ru-RU" sz="3600" b="1" dirty="0">
                <a:solidFill>
                  <a:srgbClr val="7030A0"/>
                </a:solidFill>
                <a:latin typeface="Comic Sans MS"/>
                <a:ea typeface="+mj-lt"/>
                <a:cs typeface="+mj-lt"/>
              </a:rPr>
              <a:t> </a:t>
            </a:r>
            <a:r>
              <a:rPr lang="ru-RU" sz="3600" b="1" err="1">
                <a:solidFill>
                  <a:srgbClr val="7030A0"/>
                </a:solidFill>
                <a:latin typeface="Comic Sans MS"/>
                <a:ea typeface="+mj-lt"/>
                <a:cs typeface="+mj-lt"/>
              </a:rPr>
              <a:t>cilvēka</a:t>
            </a:r>
            <a:r>
              <a:rPr lang="ru-RU" sz="3600" b="1" dirty="0">
                <a:solidFill>
                  <a:srgbClr val="7030A0"/>
                </a:solidFill>
                <a:latin typeface="Comic Sans MS"/>
                <a:ea typeface="+mj-lt"/>
                <a:cs typeface="+mj-lt"/>
              </a:rPr>
              <a:t> </a:t>
            </a:r>
            <a:r>
              <a:rPr lang="ru-RU" sz="3600" b="1" err="1">
                <a:solidFill>
                  <a:srgbClr val="7030A0"/>
                </a:solidFill>
                <a:latin typeface="Comic Sans MS"/>
                <a:ea typeface="+mj-lt"/>
                <a:cs typeface="+mj-lt"/>
              </a:rPr>
              <a:t>attīstībā</a:t>
            </a:r>
            <a:endParaRPr lang="ru-RU" sz="3600" b="1" err="1">
              <a:solidFill>
                <a:srgbClr val="7030A0"/>
              </a:solidFill>
              <a:latin typeface="Comic Sans MS"/>
            </a:endParaRPr>
          </a:p>
        </p:txBody>
      </p:sp>
      <p:sp>
        <p:nvSpPr>
          <p:cNvPr id="3" name="Объект 2">
            <a:extLst>
              <a:ext uri="{FF2B5EF4-FFF2-40B4-BE49-F238E27FC236}">
                <a16:creationId xmlns:a16="http://schemas.microsoft.com/office/drawing/2014/main" id="{CAED172A-13FE-6511-2130-B65092012181}"/>
              </a:ext>
            </a:extLst>
          </p:cNvPr>
          <p:cNvSpPr>
            <a:spLocks noGrp="1"/>
          </p:cNvSpPr>
          <p:nvPr>
            <p:ph idx="1"/>
          </p:nvPr>
        </p:nvSpPr>
        <p:spPr>
          <a:xfrm>
            <a:off x="159327" y="2546061"/>
            <a:ext cx="5167746" cy="2508684"/>
          </a:xfrm>
        </p:spPr>
        <p:txBody>
          <a:bodyPr vert="horz" lIns="91440" tIns="45720" rIns="91440" bIns="45720" rtlCol="0" anchor="t">
            <a:normAutofit/>
          </a:bodyPr>
          <a:lstStyle/>
          <a:p>
            <a:r>
              <a:rPr lang="ru-RU" sz="1800" b="1" err="1">
                <a:latin typeface="Arial"/>
                <a:ea typeface="+mn-lt"/>
                <a:cs typeface="+mn-lt"/>
              </a:rPr>
              <a:t>Domu</a:t>
            </a:r>
            <a:r>
              <a:rPr lang="ru-RU" sz="1800" b="1" dirty="0">
                <a:latin typeface="Arial"/>
                <a:ea typeface="+mn-lt"/>
                <a:cs typeface="+mn-lt"/>
              </a:rPr>
              <a:t> </a:t>
            </a:r>
            <a:r>
              <a:rPr lang="ru-RU" sz="1800" b="1" err="1">
                <a:latin typeface="Arial"/>
                <a:ea typeface="+mn-lt"/>
                <a:cs typeface="+mn-lt"/>
              </a:rPr>
              <a:t>pasaule</a:t>
            </a:r>
            <a:r>
              <a:rPr lang="ru-RU" sz="1800" dirty="0">
                <a:latin typeface="Arial"/>
                <a:ea typeface="+mn-lt"/>
                <a:cs typeface="+mn-lt"/>
              </a:rPr>
              <a:t> </a:t>
            </a:r>
            <a:r>
              <a:rPr lang="ru-RU" sz="1800" err="1">
                <a:latin typeface="Arial"/>
                <a:ea typeface="+mn-lt"/>
                <a:cs typeface="+mn-lt"/>
              </a:rPr>
              <a:t>ir</a:t>
            </a:r>
            <a:r>
              <a:rPr lang="ru-RU" sz="1800" dirty="0">
                <a:latin typeface="Arial"/>
                <a:ea typeface="+mn-lt"/>
                <a:cs typeface="+mn-lt"/>
              </a:rPr>
              <a:t> </a:t>
            </a:r>
            <a:r>
              <a:rPr lang="ru-RU" sz="1800" err="1">
                <a:latin typeface="Arial"/>
                <a:ea typeface="+mn-lt"/>
                <a:cs typeface="+mn-lt"/>
              </a:rPr>
              <a:t>centrālais</a:t>
            </a:r>
            <a:r>
              <a:rPr lang="ru-RU" sz="1800" dirty="0">
                <a:latin typeface="Arial"/>
                <a:ea typeface="+mn-lt"/>
                <a:cs typeface="+mn-lt"/>
              </a:rPr>
              <a:t> </a:t>
            </a:r>
            <a:r>
              <a:rPr lang="ru-RU" sz="1800" err="1">
                <a:latin typeface="Arial"/>
                <a:ea typeface="+mn-lt"/>
                <a:cs typeface="+mn-lt"/>
              </a:rPr>
              <a:t>elements</a:t>
            </a:r>
            <a:r>
              <a:rPr lang="ru-RU" sz="1800" dirty="0">
                <a:latin typeface="Arial"/>
                <a:ea typeface="+mn-lt"/>
                <a:cs typeface="+mn-lt"/>
              </a:rPr>
              <a:t> </a:t>
            </a:r>
            <a:r>
              <a:rPr lang="ru-RU" sz="1800" err="1">
                <a:latin typeface="Arial"/>
                <a:ea typeface="+mn-lt"/>
                <a:cs typeface="+mn-lt"/>
              </a:rPr>
              <a:t>cilvēka</a:t>
            </a:r>
            <a:r>
              <a:rPr lang="ru-RU" sz="1800" dirty="0">
                <a:latin typeface="Arial"/>
                <a:ea typeface="+mn-lt"/>
                <a:cs typeface="+mn-lt"/>
              </a:rPr>
              <a:t> </a:t>
            </a:r>
            <a:r>
              <a:rPr lang="ru-RU" sz="1800" err="1">
                <a:latin typeface="Arial"/>
                <a:ea typeface="+mn-lt"/>
                <a:cs typeface="+mn-lt"/>
              </a:rPr>
              <a:t>apziņā</a:t>
            </a:r>
            <a:r>
              <a:rPr lang="ru-RU" sz="1800" dirty="0">
                <a:latin typeface="Arial"/>
                <a:ea typeface="+mn-lt"/>
                <a:cs typeface="+mn-lt"/>
              </a:rPr>
              <a:t>, </a:t>
            </a:r>
            <a:r>
              <a:rPr lang="ru-RU" sz="1800" err="1">
                <a:latin typeface="Arial"/>
                <a:ea typeface="+mn-lt"/>
                <a:cs typeface="+mn-lt"/>
              </a:rPr>
              <a:t>kas</a:t>
            </a:r>
            <a:r>
              <a:rPr lang="ru-RU" sz="1800" dirty="0">
                <a:latin typeface="Arial"/>
                <a:ea typeface="+mn-lt"/>
                <a:cs typeface="+mn-lt"/>
              </a:rPr>
              <a:t> </a:t>
            </a:r>
            <a:r>
              <a:rPr lang="ru-RU" sz="1800" b="1" err="1">
                <a:latin typeface="Arial"/>
                <a:ea typeface="+mn-lt"/>
                <a:cs typeface="+mn-lt"/>
              </a:rPr>
              <a:t>strukturē</a:t>
            </a:r>
            <a:r>
              <a:rPr lang="ru-RU" sz="1800" b="1" dirty="0">
                <a:latin typeface="Arial"/>
                <a:ea typeface="+mn-lt"/>
                <a:cs typeface="+mn-lt"/>
              </a:rPr>
              <a:t> </a:t>
            </a:r>
            <a:r>
              <a:rPr lang="ru-RU" sz="1800" b="1" err="1">
                <a:latin typeface="Arial"/>
                <a:ea typeface="+mn-lt"/>
                <a:cs typeface="+mn-lt"/>
              </a:rPr>
              <a:t>un</a:t>
            </a:r>
            <a:r>
              <a:rPr lang="ru-RU" sz="1800" b="1" dirty="0">
                <a:latin typeface="Arial"/>
                <a:ea typeface="+mn-lt"/>
                <a:cs typeface="+mn-lt"/>
              </a:rPr>
              <a:t> </a:t>
            </a:r>
            <a:r>
              <a:rPr lang="ru-RU" sz="1800" b="1" err="1">
                <a:latin typeface="Arial"/>
                <a:ea typeface="+mn-lt"/>
                <a:cs typeface="+mn-lt"/>
              </a:rPr>
              <a:t>interpretē</a:t>
            </a:r>
            <a:r>
              <a:rPr lang="ru-RU" sz="1800" b="1" dirty="0">
                <a:latin typeface="Arial"/>
                <a:ea typeface="+mn-lt"/>
                <a:cs typeface="+mn-lt"/>
              </a:rPr>
              <a:t> </a:t>
            </a:r>
            <a:r>
              <a:rPr lang="ru-RU" sz="1800" b="1" err="1">
                <a:latin typeface="Arial"/>
                <a:ea typeface="+mn-lt"/>
                <a:cs typeface="+mn-lt"/>
              </a:rPr>
              <a:t>saņemto</a:t>
            </a:r>
            <a:r>
              <a:rPr lang="ru-RU" sz="1800" b="1" dirty="0">
                <a:latin typeface="Arial"/>
                <a:ea typeface="+mn-lt"/>
                <a:cs typeface="+mn-lt"/>
              </a:rPr>
              <a:t> </a:t>
            </a:r>
            <a:r>
              <a:rPr lang="ru-RU" sz="1800" b="1" err="1">
                <a:latin typeface="Arial"/>
                <a:ea typeface="+mn-lt"/>
                <a:cs typeface="+mn-lt"/>
              </a:rPr>
              <a:t>informāciju</a:t>
            </a:r>
            <a:r>
              <a:rPr lang="ru-RU" sz="1800" b="1" dirty="0">
                <a:latin typeface="Arial"/>
                <a:ea typeface="+mn-lt"/>
                <a:cs typeface="+mn-lt"/>
              </a:rPr>
              <a:t>,</a:t>
            </a:r>
            <a:r>
              <a:rPr lang="ru-RU" sz="1800" dirty="0">
                <a:latin typeface="Arial"/>
                <a:ea typeface="+mn-lt"/>
                <a:cs typeface="+mn-lt"/>
              </a:rPr>
              <a:t> </a:t>
            </a:r>
            <a:r>
              <a:rPr lang="ru-RU" sz="1800" err="1">
                <a:latin typeface="Arial"/>
                <a:ea typeface="+mn-lt"/>
                <a:cs typeface="+mn-lt"/>
              </a:rPr>
              <a:t>veidojot</a:t>
            </a:r>
            <a:r>
              <a:rPr lang="ru-RU" sz="1800" dirty="0">
                <a:latin typeface="Arial"/>
                <a:ea typeface="+mn-lt"/>
                <a:cs typeface="+mn-lt"/>
              </a:rPr>
              <a:t> </a:t>
            </a:r>
            <a:r>
              <a:rPr lang="ru-RU" sz="1800" err="1">
                <a:latin typeface="Arial"/>
                <a:ea typeface="+mn-lt"/>
                <a:cs typeface="+mn-lt"/>
              </a:rPr>
              <a:t>cilvēka</a:t>
            </a:r>
            <a:r>
              <a:rPr lang="ru-RU" sz="1800" dirty="0">
                <a:latin typeface="Arial"/>
                <a:ea typeface="+mn-lt"/>
                <a:cs typeface="+mn-lt"/>
              </a:rPr>
              <a:t> </a:t>
            </a:r>
            <a:r>
              <a:rPr lang="ru-RU" sz="1800" err="1">
                <a:latin typeface="Arial"/>
                <a:ea typeface="+mn-lt"/>
                <a:cs typeface="+mn-lt"/>
              </a:rPr>
              <a:t>identitāti</a:t>
            </a:r>
            <a:r>
              <a:rPr lang="ru-RU" sz="1800" dirty="0">
                <a:latin typeface="Arial"/>
                <a:ea typeface="+mn-lt"/>
                <a:cs typeface="+mn-lt"/>
              </a:rPr>
              <a:t>, </a:t>
            </a:r>
            <a:r>
              <a:rPr lang="ru-RU" sz="1800" err="1">
                <a:latin typeface="Arial"/>
                <a:ea typeface="+mn-lt"/>
                <a:cs typeface="+mn-lt"/>
              </a:rPr>
              <a:t>pasaules</a:t>
            </a:r>
            <a:r>
              <a:rPr lang="ru-RU" sz="1800" dirty="0">
                <a:latin typeface="Arial"/>
                <a:ea typeface="+mn-lt"/>
                <a:cs typeface="+mn-lt"/>
              </a:rPr>
              <a:t> </a:t>
            </a:r>
            <a:r>
              <a:rPr lang="ru-RU" sz="1800" err="1">
                <a:latin typeface="Arial"/>
                <a:ea typeface="+mn-lt"/>
                <a:cs typeface="+mn-lt"/>
              </a:rPr>
              <a:t>redzējumu</a:t>
            </a:r>
            <a:r>
              <a:rPr lang="ru-RU" sz="1800" dirty="0">
                <a:latin typeface="Arial"/>
                <a:ea typeface="+mn-lt"/>
                <a:cs typeface="+mn-lt"/>
              </a:rPr>
              <a:t> </a:t>
            </a:r>
            <a:r>
              <a:rPr lang="ru-RU" sz="1800" err="1">
                <a:latin typeface="Arial"/>
                <a:ea typeface="+mn-lt"/>
                <a:cs typeface="+mn-lt"/>
              </a:rPr>
              <a:t>un</a:t>
            </a:r>
            <a:r>
              <a:rPr lang="ru-RU" sz="1800" dirty="0">
                <a:latin typeface="Arial"/>
                <a:ea typeface="+mn-lt"/>
                <a:cs typeface="+mn-lt"/>
              </a:rPr>
              <a:t> </a:t>
            </a:r>
            <a:r>
              <a:rPr lang="ru-RU" sz="1800" err="1">
                <a:latin typeface="Arial"/>
                <a:ea typeface="+mn-lt"/>
                <a:cs typeface="+mn-lt"/>
              </a:rPr>
              <a:t>rīcību</a:t>
            </a:r>
            <a:r>
              <a:rPr lang="ru-RU" sz="1800" dirty="0">
                <a:latin typeface="Arial"/>
                <a:ea typeface="+mn-lt"/>
                <a:cs typeface="+mn-lt"/>
              </a:rPr>
              <a:t>.</a:t>
            </a:r>
            <a:endParaRPr lang="ru-RU" sz="1800">
              <a:latin typeface="Arial"/>
              <a:cs typeface="Arial"/>
            </a:endParaRPr>
          </a:p>
          <a:p>
            <a:r>
              <a:rPr lang="ru-RU" sz="1800" b="1" err="1">
                <a:latin typeface="Arial"/>
                <a:ea typeface="+mn-lt"/>
                <a:cs typeface="+mn-lt"/>
              </a:rPr>
              <a:t>Domāšana</a:t>
            </a:r>
            <a:r>
              <a:rPr lang="ru-RU" sz="1800" b="1" dirty="0">
                <a:latin typeface="Arial"/>
                <a:ea typeface="+mn-lt"/>
                <a:cs typeface="+mn-lt"/>
              </a:rPr>
              <a:t> </a:t>
            </a:r>
            <a:r>
              <a:rPr lang="ru-RU" sz="1800" b="1" err="1">
                <a:latin typeface="Arial"/>
                <a:ea typeface="+mn-lt"/>
                <a:cs typeface="+mn-lt"/>
              </a:rPr>
              <a:t>nav</a:t>
            </a:r>
            <a:r>
              <a:rPr lang="ru-RU" sz="1800" b="1" dirty="0">
                <a:latin typeface="Arial"/>
                <a:ea typeface="+mn-lt"/>
                <a:cs typeface="+mn-lt"/>
              </a:rPr>
              <a:t> </a:t>
            </a:r>
            <a:r>
              <a:rPr lang="ru-RU" sz="1800" b="1" err="1">
                <a:latin typeface="Arial"/>
                <a:ea typeface="+mn-lt"/>
                <a:cs typeface="+mn-lt"/>
              </a:rPr>
              <a:t>lineārs</a:t>
            </a:r>
            <a:r>
              <a:rPr lang="ru-RU" sz="1800" b="1" dirty="0">
                <a:latin typeface="Arial"/>
                <a:ea typeface="+mn-lt"/>
                <a:cs typeface="+mn-lt"/>
              </a:rPr>
              <a:t> </a:t>
            </a:r>
            <a:r>
              <a:rPr lang="ru-RU" sz="1800" b="1" err="1">
                <a:latin typeface="Arial"/>
                <a:ea typeface="+mn-lt"/>
                <a:cs typeface="+mn-lt"/>
              </a:rPr>
              <a:t>vai</a:t>
            </a:r>
            <a:r>
              <a:rPr lang="ru-RU" sz="1800" b="1" dirty="0">
                <a:latin typeface="Arial"/>
                <a:ea typeface="+mn-lt"/>
                <a:cs typeface="+mn-lt"/>
              </a:rPr>
              <a:t> </a:t>
            </a:r>
            <a:r>
              <a:rPr lang="ru-RU" sz="1800" b="1" err="1">
                <a:latin typeface="Arial"/>
                <a:ea typeface="+mn-lt"/>
                <a:cs typeface="+mn-lt"/>
              </a:rPr>
              <a:t>statisks</a:t>
            </a:r>
            <a:r>
              <a:rPr lang="ru-RU" sz="1800" b="1" dirty="0">
                <a:latin typeface="Arial"/>
                <a:ea typeface="+mn-lt"/>
                <a:cs typeface="+mn-lt"/>
              </a:rPr>
              <a:t> </a:t>
            </a:r>
            <a:r>
              <a:rPr lang="ru-RU" sz="1800" b="1" err="1">
                <a:latin typeface="Arial"/>
                <a:ea typeface="+mn-lt"/>
                <a:cs typeface="+mn-lt"/>
              </a:rPr>
              <a:t>process</a:t>
            </a:r>
            <a:r>
              <a:rPr lang="ru-RU" sz="1800" dirty="0">
                <a:latin typeface="Arial"/>
                <a:ea typeface="+mn-lt"/>
                <a:cs typeface="+mn-lt"/>
              </a:rPr>
              <a:t> – </a:t>
            </a:r>
            <a:r>
              <a:rPr lang="ru-RU" sz="1800" err="1">
                <a:latin typeface="Arial"/>
                <a:ea typeface="+mn-lt"/>
                <a:cs typeface="+mn-lt"/>
              </a:rPr>
              <a:t>tā</a:t>
            </a:r>
            <a:r>
              <a:rPr lang="ru-RU" sz="1800" dirty="0">
                <a:latin typeface="Arial"/>
                <a:ea typeface="+mn-lt"/>
                <a:cs typeface="+mn-lt"/>
              </a:rPr>
              <a:t> </a:t>
            </a:r>
            <a:r>
              <a:rPr lang="ru-RU" sz="1800" err="1">
                <a:latin typeface="Arial"/>
                <a:ea typeface="+mn-lt"/>
                <a:cs typeface="+mn-lt"/>
              </a:rPr>
              <a:t>ir</a:t>
            </a:r>
            <a:r>
              <a:rPr lang="ru-RU" sz="1800" dirty="0">
                <a:latin typeface="Arial"/>
                <a:ea typeface="+mn-lt"/>
                <a:cs typeface="+mn-lt"/>
              </a:rPr>
              <a:t> </a:t>
            </a:r>
            <a:r>
              <a:rPr lang="ru-RU" sz="1800" err="1">
                <a:latin typeface="Arial"/>
                <a:ea typeface="+mn-lt"/>
                <a:cs typeface="+mn-lt"/>
              </a:rPr>
              <a:t>dinamiska</a:t>
            </a:r>
            <a:r>
              <a:rPr lang="ru-RU" sz="1800" dirty="0">
                <a:latin typeface="Arial"/>
                <a:ea typeface="+mn-lt"/>
                <a:cs typeface="+mn-lt"/>
              </a:rPr>
              <a:t>, </a:t>
            </a:r>
            <a:r>
              <a:rPr lang="ru-RU" sz="1800" err="1">
                <a:latin typeface="Arial"/>
                <a:ea typeface="+mn-lt"/>
                <a:cs typeface="+mn-lt"/>
              </a:rPr>
              <a:t>neironu</a:t>
            </a:r>
            <a:r>
              <a:rPr lang="ru-RU" sz="1800" dirty="0">
                <a:latin typeface="Arial"/>
                <a:ea typeface="+mn-lt"/>
                <a:cs typeface="+mn-lt"/>
              </a:rPr>
              <a:t> </a:t>
            </a:r>
            <a:r>
              <a:rPr lang="ru-RU" sz="1800" err="1">
                <a:latin typeface="Arial"/>
                <a:ea typeface="+mn-lt"/>
                <a:cs typeface="+mn-lt"/>
              </a:rPr>
              <a:t>mijiedarbībā</a:t>
            </a:r>
            <a:r>
              <a:rPr lang="ru-RU" sz="1800" dirty="0">
                <a:latin typeface="Arial"/>
                <a:ea typeface="+mn-lt"/>
                <a:cs typeface="+mn-lt"/>
              </a:rPr>
              <a:t> </a:t>
            </a:r>
            <a:r>
              <a:rPr lang="ru-RU" sz="1800" err="1">
                <a:latin typeface="Arial"/>
                <a:ea typeface="+mn-lt"/>
                <a:cs typeface="+mn-lt"/>
              </a:rPr>
              <a:t>balstīta</a:t>
            </a:r>
            <a:r>
              <a:rPr lang="ru-RU" sz="1800" dirty="0">
                <a:latin typeface="Arial"/>
                <a:ea typeface="+mn-lt"/>
                <a:cs typeface="+mn-lt"/>
              </a:rPr>
              <a:t> </a:t>
            </a:r>
            <a:r>
              <a:rPr lang="ru-RU" sz="1800" err="1">
                <a:latin typeface="Arial"/>
                <a:ea typeface="+mn-lt"/>
                <a:cs typeface="+mn-lt"/>
              </a:rPr>
              <a:t>sistēma</a:t>
            </a:r>
            <a:r>
              <a:rPr lang="ru-RU" sz="1800" dirty="0">
                <a:latin typeface="Arial"/>
                <a:ea typeface="+mn-lt"/>
                <a:cs typeface="+mn-lt"/>
              </a:rPr>
              <a:t>, </a:t>
            </a:r>
            <a:r>
              <a:rPr lang="ru-RU" sz="1800" err="1">
                <a:latin typeface="Arial"/>
                <a:ea typeface="+mn-lt"/>
                <a:cs typeface="+mn-lt"/>
              </a:rPr>
              <a:t>kuras</a:t>
            </a:r>
            <a:r>
              <a:rPr lang="ru-RU" sz="1800" dirty="0">
                <a:latin typeface="Arial"/>
                <a:ea typeface="+mn-lt"/>
                <a:cs typeface="+mn-lt"/>
              </a:rPr>
              <a:t> </a:t>
            </a:r>
            <a:r>
              <a:rPr lang="ru-RU" sz="1800" err="1">
                <a:latin typeface="Arial"/>
                <a:ea typeface="+mn-lt"/>
                <a:cs typeface="+mn-lt"/>
              </a:rPr>
              <a:t>pamatā</a:t>
            </a:r>
            <a:r>
              <a:rPr lang="ru-RU" sz="1800" dirty="0">
                <a:latin typeface="Arial"/>
                <a:ea typeface="+mn-lt"/>
                <a:cs typeface="+mn-lt"/>
              </a:rPr>
              <a:t> </a:t>
            </a:r>
            <a:r>
              <a:rPr lang="ru-RU" sz="1800" err="1">
                <a:latin typeface="Arial"/>
                <a:ea typeface="+mn-lt"/>
                <a:cs typeface="+mn-lt"/>
              </a:rPr>
              <a:t>ir</a:t>
            </a:r>
            <a:r>
              <a:rPr lang="ru-RU" sz="1800" dirty="0">
                <a:latin typeface="Arial"/>
                <a:ea typeface="+mn-lt"/>
                <a:cs typeface="+mn-lt"/>
              </a:rPr>
              <a:t> </a:t>
            </a:r>
            <a:r>
              <a:rPr lang="ru-RU" sz="1800" err="1">
                <a:latin typeface="Arial"/>
                <a:ea typeface="+mn-lt"/>
                <a:cs typeface="+mn-lt"/>
              </a:rPr>
              <a:t>uztvere</a:t>
            </a:r>
            <a:r>
              <a:rPr lang="ru-RU" sz="1800" dirty="0">
                <a:latin typeface="Arial"/>
                <a:ea typeface="+mn-lt"/>
                <a:cs typeface="+mn-lt"/>
              </a:rPr>
              <a:t>, </a:t>
            </a:r>
            <a:r>
              <a:rPr lang="ru-RU" sz="1800" err="1">
                <a:latin typeface="Arial"/>
                <a:ea typeface="+mn-lt"/>
                <a:cs typeface="+mn-lt"/>
              </a:rPr>
              <a:t>atmiņa</a:t>
            </a:r>
            <a:r>
              <a:rPr lang="ru-RU" sz="1800" dirty="0">
                <a:latin typeface="Arial"/>
                <a:ea typeface="+mn-lt"/>
                <a:cs typeface="+mn-lt"/>
              </a:rPr>
              <a:t>, </a:t>
            </a:r>
            <a:r>
              <a:rPr lang="ru-RU" sz="1800" err="1">
                <a:latin typeface="Arial"/>
                <a:ea typeface="+mn-lt"/>
                <a:cs typeface="+mn-lt"/>
              </a:rPr>
              <a:t>intuīcija</a:t>
            </a:r>
            <a:r>
              <a:rPr lang="ru-RU" sz="1800" dirty="0">
                <a:latin typeface="Arial"/>
                <a:ea typeface="+mn-lt"/>
                <a:cs typeface="+mn-lt"/>
              </a:rPr>
              <a:t> </a:t>
            </a:r>
            <a:r>
              <a:rPr lang="ru-RU" sz="1800" err="1">
                <a:latin typeface="Arial"/>
                <a:ea typeface="+mn-lt"/>
                <a:cs typeface="+mn-lt"/>
              </a:rPr>
              <a:t>un</a:t>
            </a:r>
            <a:r>
              <a:rPr lang="ru-RU" sz="1800" dirty="0">
                <a:latin typeface="Arial"/>
                <a:ea typeface="+mn-lt"/>
                <a:cs typeface="+mn-lt"/>
              </a:rPr>
              <a:t> </a:t>
            </a:r>
            <a:r>
              <a:rPr lang="ru-RU" sz="1800" err="1">
                <a:latin typeface="Arial"/>
                <a:ea typeface="+mn-lt"/>
                <a:cs typeface="+mn-lt"/>
              </a:rPr>
              <a:t>emocijas</a:t>
            </a:r>
            <a:r>
              <a:rPr lang="ru-RU" sz="1800" dirty="0">
                <a:latin typeface="Arial"/>
                <a:ea typeface="+mn-lt"/>
                <a:cs typeface="+mn-lt"/>
              </a:rPr>
              <a:t>.</a:t>
            </a:r>
            <a:endParaRPr lang="ru-RU" sz="1800" dirty="0">
              <a:latin typeface="Arial"/>
            </a:endParaRPr>
          </a:p>
        </p:txBody>
      </p:sp>
      <p:pic>
        <p:nvPicPr>
          <p:cNvPr id="4" name="Рисунок 3" descr="Изображение выглядит как диаграмма, линия, круг, снимок экрана&#10;&#10;Автоматически созданное описание">
            <a:extLst>
              <a:ext uri="{FF2B5EF4-FFF2-40B4-BE49-F238E27FC236}">
                <a16:creationId xmlns:a16="http://schemas.microsoft.com/office/drawing/2014/main" id="{427985B7-D8F9-0671-E937-38C1B72977CC}"/>
              </a:ext>
            </a:extLst>
          </p:cNvPr>
          <p:cNvPicPr>
            <a:picLocks noChangeAspect="1"/>
          </p:cNvPicPr>
          <p:nvPr/>
        </p:nvPicPr>
        <p:blipFill>
          <a:blip r:embed="rId2"/>
          <a:stretch>
            <a:fillRect/>
          </a:stretch>
        </p:blipFill>
        <p:spPr>
          <a:xfrm>
            <a:off x="5953557" y="1710606"/>
            <a:ext cx="6242340" cy="5140902"/>
          </a:xfrm>
          <a:prstGeom prst="rect">
            <a:avLst/>
          </a:prstGeom>
        </p:spPr>
      </p:pic>
    </p:spTree>
    <p:extLst>
      <p:ext uri="{BB962C8B-B14F-4D97-AF65-F5344CB8AC3E}">
        <p14:creationId xmlns:p14="http://schemas.microsoft.com/office/powerpoint/2010/main" val="29287689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CB962CF-61A3-4EF9-94F6-7C59B03295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AE9F9D61-6FC9-EB2F-A63B-A6DA25CAEE26}"/>
              </a:ext>
            </a:extLst>
          </p:cNvPr>
          <p:cNvSpPr>
            <a:spLocks noGrp="1"/>
          </p:cNvSpPr>
          <p:nvPr>
            <p:ph type="title"/>
          </p:nvPr>
        </p:nvSpPr>
        <p:spPr>
          <a:xfrm>
            <a:off x="616528" y="251537"/>
            <a:ext cx="6894387" cy="1651404"/>
          </a:xfrm>
          <a:ln w="57150">
            <a:solidFill>
              <a:srgbClr val="7030A0"/>
            </a:solidFill>
          </a:ln>
        </p:spPr>
        <p:txBody>
          <a:bodyPr>
            <a:normAutofit/>
          </a:bodyPr>
          <a:lstStyle/>
          <a:p>
            <a:r>
              <a:rPr lang="ru-RU" sz="3600" b="1" dirty="0">
                <a:solidFill>
                  <a:srgbClr val="7030A0"/>
                </a:solidFill>
                <a:latin typeface="Comic Sans MS"/>
              </a:rPr>
              <a:t>1. </a:t>
            </a:r>
            <a:r>
              <a:rPr lang="ru-RU" sz="3600" b="1" err="1">
                <a:solidFill>
                  <a:srgbClr val="7030A0"/>
                </a:solidFill>
                <a:latin typeface="Comic Sans MS"/>
              </a:rPr>
              <a:t>daļa</a:t>
            </a:r>
            <a:r>
              <a:rPr lang="ru-RU" sz="3600" b="1" dirty="0">
                <a:solidFill>
                  <a:srgbClr val="7030A0"/>
                </a:solidFill>
                <a:latin typeface="Comic Sans MS"/>
              </a:rPr>
              <a:t> </a:t>
            </a:r>
            <a:r>
              <a:rPr lang="ru-RU" sz="3600" b="1" err="1">
                <a:solidFill>
                  <a:srgbClr val="7030A0"/>
                </a:solidFill>
                <a:latin typeface="Comic Sans MS"/>
              </a:rPr>
              <a:t>Domu</a:t>
            </a:r>
            <a:r>
              <a:rPr lang="ru-RU" sz="3600" b="1" dirty="0">
                <a:solidFill>
                  <a:srgbClr val="7030A0"/>
                </a:solidFill>
                <a:latin typeface="Comic Sans MS"/>
              </a:rPr>
              <a:t> </a:t>
            </a:r>
            <a:r>
              <a:rPr lang="ru-RU" sz="3600" b="1" err="1">
                <a:solidFill>
                  <a:srgbClr val="7030A0"/>
                </a:solidFill>
                <a:latin typeface="Comic Sans MS"/>
              </a:rPr>
              <a:t>pasaules</a:t>
            </a:r>
            <a:r>
              <a:rPr lang="ru-RU" sz="3600" b="1" dirty="0">
                <a:solidFill>
                  <a:srgbClr val="7030A0"/>
                </a:solidFill>
                <a:latin typeface="Comic Sans MS"/>
              </a:rPr>
              <a:t> </a:t>
            </a:r>
            <a:r>
              <a:rPr lang="ru-RU" sz="3600" b="1" err="1">
                <a:solidFill>
                  <a:srgbClr val="7030A0"/>
                </a:solidFill>
                <a:latin typeface="Comic Sans MS"/>
              </a:rPr>
              <a:t>nozīme</a:t>
            </a:r>
            <a:r>
              <a:rPr lang="ru-RU" sz="3600" b="1" dirty="0">
                <a:solidFill>
                  <a:srgbClr val="7030A0"/>
                </a:solidFill>
                <a:latin typeface="Comic Sans MS"/>
              </a:rPr>
              <a:t> </a:t>
            </a:r>
            <a:r>
              <a:rPr lang="ru-RU" sz="3600" b="1" err="1">
                <a:solidFill>
                  <a:srgbClr val="7030A0"/>
                </a:solidFill>
                <a:latin typeface="Comic Sans MS"/>
              </a:rPr>
              <a:t>apziņas</a:t>
            </a:r>
            <a:r>
              <a:rPr lang="ru-RU" sz="3600" b="1" dirty="0">
                <a:solidFill>
                  <a:srgbClr val="7030A0"/>
                </a:solidFill>
                <a:latin typeface="Comic Sans MS"/>
              </a:rPr>
              <a:t> </a:t>
            </a:r>
            <a:r>
              <a:rPr lang="ru-RU" sz="3600" b="1" err="1">
                <a:solidFill>
                  <a:srgbClr val="7030A0"/>
                </a:solidFill>
                <a:latin typeface="Comic Sans MS"/>
              </a:rPr>
              <a:t>veidošanā</a:t>
            </a:r>
            <a:r>
              <a:rPr lang="ru-RU" sz="3600" b="1" dirty="0">
                <a:solidFill>
                  <a:srgbClr val="7030A0"/>
                </a:solidFill>
                <a:latin typeface="Comic Sans MS"/>
              </a:rPr>
              <a:t> </a:t>
            </a:r>
            <a:r>
              <a:rPr lang="ru-RU" sz="3600" b="1" err="1">
                <a:solidFill>
                  <a:srgbClr val="7030A0"/>
                </a:solidFill>
                <a:latin typeface="Comic Sans MS"/>
              </a:rPr>
              <a:t>un</a:t>
            </a:r>
            <a:r>
              <a:rPr lang="ru-RU" sz="3600" b="1" dirty="0">
                <a:solidFill>
                  <a:srgbClr val="7030A0"/>
                </a:solidFill>
                <a:latin typeface="Comic Sans MS"/>
              </a:rPr>
              <a:t> </a:t>
            </a:r>
            <a:r>
              <a:rPr lang="ru-RU" sz="3600" b="1" err="1">
                <a:solidFill>
                  <a:srgbClr val="7030A0"/>
                </a:solidFill>
                <a:latin typeface="Comic Sans MS"/>
              </a:rPr>
              <a:t>cilvēka</a:t>
            </a:r>
            <a:r>
              <a:rPr lang="ru-RU" sz="3600" b="1" dirty="0">
                <a:solidFill>
                  <a:srgbClr val="7030A0"/>
                </a:solidFill>
                <a:latin typeface="Comic Sans MS"/>
              </a:rPr>
              <a:t> </a:t>
            </a:r>
            <a:r>
              <a:rPr lang="ru-RU" sz="3600" b="1" err="1">
                <a:solidFill>
                  <a:srgbClr val="7030A0"/>
                </a:solidFill>
                <a:latin typeface="Comic Sans MS"/>
              </a:rPr>
              <a:t>attīstībā</a:t>
            </a:r>
            <a:endParaRPr lang="ru-RU" sz="3600">
              <a:solidFill>
                <a:srgbClr val="000000"/>
              </a:solidFill>
              <a:latin typeface="Comic Sans MS"/>
            </a:endParaRPr>
          </a:p>
        </p:txBody>
      </p:sp>
      <p:sp>
        <p:nvSpPr>
          <p:cNvPr id="3" name="Объект 2">
            <a:extLst>
              <a:ext uri="{FF2B5EF4-FFF2-40B4-BE49-F238E27FC236}">
                <a16:creationId xmlns:a16="http://schemas.microsoft.com/office/drawing/2014/main" id="{29A6B06B-DE00-8F2D-295F-1799BAC97B92}"/>
              </a:ext>
            </a:extLst>
          </p:cNvPr>
          <p:cNvSpPr>
            <a:spLocks noGrp="1"/>
          </p:cNvSpPr>
          <p:nvPr>
            <p:ph idx="1"/>
          </p:nvPr>
        </p:nvSpPr>
        <p:spPr>
          <a:xfrm>
            <a:off x="616527" y="2512166"/>
            <a:ext cx="6880533" cy="3179057"/>
          </a:xfrm>
        </p:spPr>
        <p:txBody>
          <a:bodyPr vert="horz" lIns="91440" tIns="45720" rIns="91440" bIns="45720" rtlCol="0" anchor="t">
            <a:normAutofit/>
          </a:bodyPr>
          <a:lstStyle/>
          <a:p>
            <a:r>
              <a:rPr lang="ru-RU" sz="1800" err="1">
                <a:latin typeface="Arial"/>
                <a:ea typeface="+mn-lt"/>
                <a:cs typeface="+mn-lt"/>
              </a:rPr>
              <a:t>Bioloģiski</a:t>
            </a:r>
            <a:r>
              <a:rPr lang="ru-RU" sz="1800" dirty="0">
                <a:latin typeface="Arial"/>
                <a:ea typeface="+mn-lt"/>
                <a:cs typeface="+mn-lt"/>
              </a:rPr>
              <a:t> </a:t>
            </a:r>
            <a:r>
              <a:rPr lang="ru-RU" sz="1800" b="1" err="1">
                <a:latin typeface="Arial"/>
                <a:ea typeface="+mn-lt"/>
                <a:cs typeface="+mn-lt"/>
              </a:rPr>
              <a:t>domas</a:t>
            </a:r>
            <a:r>
              <a:rPr lang="ru-RU" sz="1800" b="1" dirty="0">
                <a:latin typeface="Arial"/>
                <a:ea typeface="+mn-lt"/>
                <a:cs typeface="+mn-lt"/>
              </a:rPr>
              <a:t> </a:t>
            </a:r>
            <a:r>
              <a:rPr lang="ru-RU" sz="1800" b="1" err="1">
                <a:latin typeface="Arial"/>
                <a:ea typeface="+mn-lt"/>
                <a:cs typeface="+mn-lt"/>
              </a:rPr>
              <a:t>rodas</a:t>
            </a:r>
            <a:r>
              <a:rPr lang="ru-RU" sz="1800" b="1" dirty="0">
                <a:latin typeface="Arial"/>
                <a:ea typeface="+mn-lt"/>
                <a:cs typeface="+mn-lt"/>
              </a:rPr>
              <a:t> </a:t>
            </a:r>
            <a:r>
              <a:rPr lang="ru-RU" sz="1800" b="1" err="1">
                <a:latin typeface="Arial"/>
                <a:ea typeface="+mn-lt"/>
                <a:cs typeface="+mn-lt"/>
              </a:rPr>
              <a:t>no</a:t>
            </a:r>
            <a:r>
              <a:rPr lang="ru-RU" sz="1800" b="1" dirty="0">
                <a:latin typeface="Arial"/>
                <a:ea typeface="+mn-lt"/>
                <a:cs typeface="+mn-lt"/>
              </a:rPr>
              <a:t> </a:t>
            </a:r>
            <a:r>
              <a:rPr lang="ru-RU" sz="1800" b="1" err="1">
                <a:latin typeface="Arial"/>
                <a:ea typeface="+mn-lt"/>
                <a:cs typeface="+mn-lt"/>
              </a:rPr>
              <a:t>smadzeņu</a:t>
            </a:r>
            <a:r>
              <a:rPr lang="ru-RU" sz="1800" b="1" dirty="0">
                <a:latin typeface="Arial"/>
                <a:ea typeface="+mn-lt"/>
                <a:cs typeface="+mn-lt"/>
              </a:rPr>
              <a:t> </a:t>
            </a:r>
            <a:r>
              <a:rPr lang="ru-RU" sz="1800" b="1" err="1">
                <a:latin typeface="Arial"/>
                <a:ea typeface="+mn-lt"/>
                <a:cs typeface="+mn-lt"/>
              </a:rPr>
              <a:t>neironu</a:t>
            </a:r>
            <a:r>
              <a:rPr lang="ru-RU" sz="1800" b="1" dirty="0">
                <a:latin typeface="Arial"/>
                <a:ea typeface="+mn-lt"/>
                <a:cs typeface="+mn-lt"/>
              </a:rPr>
              <a:t>, </a:t>
            </a:r>
            <a:r>
              <a:rPr lang="ru-RU" sz="1800" b="1" err="1">
                <a:latin typeface="Arial"/>
                <a:ea typeface="+mn-lt"/>
                <a:cs typeface="+mn-lt"/>
              </a:rPr>
              <a:t>neirotransmiteru</a:t>
            </a:r>
            <a:r>
              <a:rPr lang="ru-RU" sz="1800" b="1" dirty="0">
                <a:latin typeface="Arial"/>
                <a:ea typeface="+mn-lt"/>
                <a:cs typeface="+mn-lt"/>
              </a:rPr>
              <a:t> </a:t>
            </a:r>
            <a:r>
              <a:rPr lang="ru-RU" sz="1800" b="1" err="1">
                <a:latin typeface="Arial"/>
                <a:ea typeface="+mn-lt"/>
                <a:cs typeface="+mn-lt"/>
              </a:rPr>
              <a:t>un</a:t>
            </a:r>
            <a:r>
              <a:rPr lang="ru-RU" sz="1800" b="1" dirty="0">
                <a:latin typeface="Arial"/>
                <a:ea typeface="+mn-lt"/>
                <a:cs typeface="+mn-lt"/>
              </a:rPr>
              <a:t> </a:t>
            </a:r>
            <a:r>
              <a:rPr lang="ru-RU" sz="1800" b="1" err="1">
                <a:latin typeface="Arial"/>
                <a:ea typeface="+mn-lt"/>
                <a:cs typeface="+mn-lt"/>
              </a:rPr>
              <a:t>sinaptiskās</a:t>
            </a:r>
            <a:r>
              <a:rPr lang="ru-RU" sz="1800" b="1" dirty="0">
                <a:latin typeface="Arial"/>
                <a:ea typeface="+mn-lt"/>
                <a:cs typeface="+mn-lt"/>
              </a:rPr>
              <a:t> </a:t>
            </a:r>
            <a:r>
              <a:rPr lang="ru-RU" sz="1800" b="1" err="1">
                <a:latin typeface="Arial"/>
                <a:ea typeface="+mn-lt"/>
                <a:cs typeface="+mn-lt"/>
              </a:rPr>
              <a:t>transmisijas</a:t>
            </a:r>
            <a:r>
              <a:rPr lang="ru-RU" sz="1800" b="1" dirty="0">
                <a:latin typeface="Arial"/>
                <a:ea typeface="+mn-lt"/>
                <a:cs typeface="+mn-lt"/>
              </a:rPr>
              <a:t> </a:t>
            </a:r>
            <a:r>
              <a:rPr lang="ru-RU" sz="1800" b="1" err="1">
                <a:latin typeface="Arial"/>
                <a:ea typeface="+mn-lt"/>
                <a:cs typeface="+mn-lt"/>
              </a:rPr>
              <a:t>mijiedarbības</a:t>
            </a:r>
            <a:r>
              <a:rPr lang="ru-RU" sz="1800" b="1" dirty="0">
                <a:latin typeface="Arial"/>
                <a:ea typeface="+mn-lt"/>
                <a:cs typeface="+mn-lt"/>
              </a:rPr>
              <a:t>,</a:t>
            </a:r>
            <a:r>
              <a:rPr lang="ru-RU" sz="1800" dirty="0">
                <a:latin typeface="Arial"/>
                <a:ea typeface="+mn-lt"/>
                <a:cs typeface="+mn-lt"/>
              </a:rPr>
              <a:t> </a:t>
            </a:r>
            <a:r>
              <a:rPr lang="ru-RU" sz="1800" err="1">
                <a:latin typeface="Arial"/>
                <a:ea typeface="+mn-lt"/>
                <a:cs typeface="+mn-lt"/>
              </a:rPr>
              <a:t>radot</a:t>
            </a:r>
            <a:r>
              <a:rPr lang="ru-RU" sz="1800" dirty="0">
                <a:latin typeface="Arial"/>
                <a:ea typeface="+mn-lt"/>
                <a:cs typeface="+mn-lt"/>
              </a:rPr>
              <a:t> </a:t>
            </a:r>
            <a:r>
              <a:rPr lang="ru-RU" sz="1800" err="1">
                <a:latin typeface="Arial"/>
                <a:ea typeface="+mn-lt"/>
                <a:cs typeface="+mn-lt"/>
              </a:rPr>
              <a:t>kognitīvo</a:t>
            </a:r>
            <a:r>
              <a:rPr lang="ru-RU" sz="1800" dirty="0">
                <a:latin typeface="Arial"/>
                <a:ea typeface="+mn-lt"/>
                <a:cs typeface="+mn-lt"/>
              </a:rPr>
              <a:t> </a:t>
            </a:r>
            <a:r>
              <a:rPr lang="ru-RU" sz="1800" err="1">
                <a:latin typeface="Arial"/>
                <a:ea typeface="+mn-lt"/>
                <a:cs typeface="+mn-lt"/>
              </a:rPr>
              <a:t>un</a:t>
            </a:r>
            <a:r>
              <a:rPr lang="ru-RU" sz="1800" dirty="0">
                <a:latin typeface="Arial"/>
                <a:ea typeface="+mn-lt"/>
                <a:cs typeface="+mn-lt"/>
              </a:rPr>
              <a:t> </a:t>
            </a:r>
            <a:r>
              <a:rPr lang="ru-RU" sz="1800" err="1">
                <a:latin typeface="Arial"/>
                <a:ea typeface="+mn-lt"/>
                <a:cs typeface="+mn-lt"/>
              </a:rPr>
              <a:t>emocionālo</a:t>
            </a:r>
            <a:r>
              <a:rPr lang="ru-RU" sz="1800" dirty="0">
                <a:latin typeface="Arial"/>
                <a:ea typeface="+mn-lt"/>
                <a:cs typeface="+mn-lt"/>
              </a:rPr>
              <a:t> </a:t>
            </a:r>
            <a:r>
              <a:rPr lang="ru-RU" sz="1800" err="1">
                <a:latin typeface="Arial"/>
                <a:ea typeface="+mn-lt"/>
                <a:cs typeface="+mn-lt"/>
              </a:rPr>
              <a:t>pieredzi</a:t>
            </a:r>
            <a:r>
              <a:rPr lang="ru-RU" sz="1800" dirty="0">
                <a:latin typeface="Arial"/>
                <a:ea typeface="+mn-lt"/>
                <a:cs typeface="+mn-lt"/>
              </a:rPr>
              <a:t>.</a:t>
            </a:r>
          </a:p>
          <a:p>
            <a:r>
              <a:rPr lang="ru-RU" sz="1800" dirty="0" err="1">
                <a:latin typeface="Arial"/>
                <a:ea typeface="+mn-lt"/>
                <a:cs typeface="+mn-lt"/>
              </a:rPr>
              <a:t>Filozofiski</a:t>
            </a:r>
            <a:r>
              <a:rPr lang="ru-RU" sz="1800" dirty="0">
                <a:latin typeface="Arial"/>
                <a:ea typeface="+mn-lt"/>
                <a:cs typeface="+mn-lt"/>
              </a:rPr>
              <a:t> </a:t>
            </a:r>
            <a:r>
              <a:rPr lang="ru-RU" sz="1800" b="1" dirty="0" err="1">
                <a:latin typeface="Arial"/>
                <a:ea typeface="+mn-lt"/>
                <a:cs typeface="+mn-lt"/>
              </a:rPr>
              <a:t>domāšana</a:t>
            </a:r>
            <a:r>
              <a:rPr lang="ru-RU" sz="1800" b="1" dirty="0">
                <a:latin typeface="Arial"/>
                <a:ea typeface="+mn-lt"/>
                <a:cs typeface="+mn-lt"/>
              </a:rPr>
              <a:t> </a:t>
            </a:r>
            <a:r>
              <a:rPr lang="ru-RU" sz="1800" b="1" dirty="0" err="1">
                <a:latin typeface="Arial"/>
                <a:ea typeface="+mn-lt"/>
                <a:cs typeface="+mn-lt"/>
              </a:rPr>
              <a:t>nodrošina</a:t>
            </a:r>
            <a:r>
              <a:rPr lang="ru-RU" sz="1800" b="1" dirty="0">
                <a:latin typeface="Arial"/>
                <a:ea typeface="+mn-lt"/>
                <a:cs typeface="+mn-lt"/>
              </a:rPr>
              <a:t> </a:t>
            </a:r>
            <a:r>
              <a:rPr lang="ru-RU" sz="1800" b="1" dirty="0" err="1">
                <a:latin typeface="Arial"/>
                <a:ea typeface="+mn-lt"/>
                <a:cs typeface="+mn-lt"/>
              </a:rPr>
              <a:t>tiltu</a:t>
            </a:r>
            <a:r>
              <a:rPr lang="ru-RU" sz="1800" b="1" dirty="0">
                <a:latin typeface="Arial"/>
                <a:ea typeface="+mn-lt"/>
                <a:cs typeface="+mn-lt"/>
              </a:rPr>
              <a:t> </a:t>
            </a:r>
            <a:r>
              <a:rPr lang="ru-RU" sz="1800" b="1" dirty="0" err="1">
                <a:latin typeface="Arial"/>
                <a:ea typeface="+mn-lt"/>
                <a:cs typeface="+mn-lt"/>
              </a:rPr>
              <a:t>starp</a:t>
            </a:r>
            <a:r>
              <a:rPr lang="ru-RU" sz="1800" b="1" dirty="0">
                <a:latin typeface="Arial"/>
                <a:ea typeface="+mn-lt"/>
                <a:cs typeface="+mn-lt"/>
              </a:rPr>
              <a:t> </a:t>
            </a:r>
            <a:r>
              <a:rPr lang="ru-RU" sz="1800" b="1" dirty="0" err="1">
                <a:latin typeface="Arial"/>
                <a:ea typeface="+mn-lt"/>
                <a:cs typeface="+mn-lt"/>
              </a:rPr>
              <a:t>subjektīvo</a:t>
            </a:r>
            <a:r>
              <a:rPr lang="ru-RU" sz="1800" b="1" dirty="0">
                <a:latin typeface="Arial"/>
                <a:ea typeface="+mn-lt"/>
                <a:cs typeface="+mn-lt"/>
              </a:rPr>
              <a:t> </a:t>
            </a:r>
            <a:r>
              <a:rPr lang="ru-RU" sz="1800" b="1" dirty="0" err="1">
                <a:latin typeface="Arial"/>
                <a:ea typeface="+mn-lt"/>
                <a:cs typeface="+mn-lt"/>
              </a:rPr>
              <a:t>un</a:t>
            </a:r>
            <a:r>
              <a:rPr lang="ru-RU" sz="1800" b="1" dirty="0">
                <a:latin typeface="Arial"/>
                <a:ea typeface="+mn-lt"/>
                <a:cs typeface="+mn-lt"/>
              </a:rPr>
              <a:t> </a:t>
            </a:r>
            <a:r>
              <a:rPr lang="ru-RU" sz="1800" b="1" dirty="0" err="1">
                <a:latin typeface="Arial"/>
                <a:ea typeface="+mn-lt"/>
                <a:cs typeface="+mn-lt"/>
              </a:rPr>
              <a:t>objektīvo</a:t>
            </a:r>
            <a:r>
              <a:rPr lang="ru-RU" sz="1800" b="1" dirty="0">
                <a:latin typeface="Arial"/>
                <a:ea typeface="+mn-lt"/>
                <a:cs typeface="+mn-lt"/>
              </a:rPr>
              <a:t> </a:t>
            </a:r>
            <a:r>
              <a:rPr lang="ru-RU" sz="1800" b="1" dirty="0" err="1">
                <a:latin typeface="Arial"/>
                <a:ea typeface="+mn-lt"/>
                <a:cs typeface="+mn-lt"/>
              </a:rPr>
              <a:t>realitāti</a:t>
            </a:r>
            <a:r>
              <a:rPr lang="ru-RU" sz="1800" b="1" dirty="0">
                <a:latin typeface="Arial"/>
                <a:ea typeface="+mn-lt"/>
                <a:cs typeface="+mn-lt"/>
              </a:rPr>
              <a:t>,</a:t>
            </a:r>
            <a:r>
              <a:rPr lang="ru-RU" sz="1800" dirty="0">
                <a:latin typeface="Arial"/>
                <a:ea typeface="+mn-lt"/>
                <a:cs typeface="+mn-lt"/>
              </a:rPr>
              <a:t> </a:t>
            </a:r>
            <a:r>
              <a:rPr lang="ru-RU" sz="1800" dirty="0" err="1">
                <a:latin typeface="Arial"/>
                <a:ea typeface="+mn-lt"/>
                <a:cs typeface="+mn-lt"/>
              </a:rPr>
              <a:t>ietekmējot</a:t>
            </a:r>
            <a:r>
              <a:rPr lang="ru-RU" sz="1800" dirty="0">
                <a:latin typeface="Arial"/>
                <a:ea typeface="+mn-lt"/>
                <a:cs typeface="+mn-lt"/>
              </a:rPr>
              <a:t> </a:t>
            </a:r>
            <a:r>
              <a:rPr lang="ru-RU" sz="1800" dirty="0" err="1">
                <a:latin typeface="Arial"/>
                <a:ea typeface="+mn-lt"/>
                <a:cs typeface="+mn-lt"/>
              </a:rPr>
              <a:t>gan</a:t>
            </a:r>
            <a:r>
              <a:rPr lang="ru-RU" sz="1800" dirty="0">
                <a:latin typeface="Arial"/>
                <a:ea typeface="+mn-lt"/>
                <a:cs typeface="+mn-lt"/>
              </a:rPr>
              <a:t> </a:t>
            </a:r>
            <a:r>
              <a:rPr lang="ru-RU" sz="1800" dirty="0" err="1">
                <a:latin typeface="Arial"/>
                <a:ea typeface="+mn-lt"/>
                <a:cs typeface="+mn-lt"/>
              </a:rPr>
              <a:t>indivīda</a:t>
            </a:r>
            <a:r>
              <a:rPr lang="ru-RU" sz="1800" dirty="0">
                <a:latin typeface="Arial"/>
                <a:ea typeface="+mn-lt"/>
                <a:cs typeface="+mn-lt"/>
              </a:rPr>
              <a:t> </a:t>
            </a:r>
            <a:r>
              <a:rPr lang="ru-RU" sz="1800" dirty="0" err="1">
                <a:latin typeface="Arial"/>
                <a:ea typeface="+mn-lt"/>
                <a:cs typeface="+mn-lt"/>
              </a:rPr>
              <a:t>pašizziņu</a:t>
            </a:r>
            <a:r>
              <a:rPr lang="ru-RU" sz="1800" dirty="0">
                <a:latin typeface="Arial"/>
                <a:ea typeface="+mn-lt"/>
                <a:cs typeface="+mn-lt"/>
              </a:rPr>
              <a:t>, </a:t>
            </a:r>
            <a:r>
              <a:rPr lang="ru-RU" sz="1800" dirty="0" err="1">
                <a:latin typeface="Arial"/>
                <a:ea typeface="+mn-lt"/>
                <a:cs typeface="+mn-lt"/>
              </a:rPr>
              <a:t>jēgas</a:t>
            </a:r>
            <a:r>
              <a:rPr lang="ru-RU" sz="1800" dirty="0">
                <a:latin typeface="Arial"/>
                <a:ea typeface="+mn-lt"/>
                <a:cs typeface="+mn-lt"/>
              </a:rPr>
              <a:t> </a:t>
            </a:r>
            <a:r>
              <a:rPr lang="ru-RU" sz="1800" dirty="0" err="1">
                <a:latin typeface="Arial"/>
                <a:ea typeface="+mn-lt"/>
                <a:cs typeface="+mn-lt"/>
              </a:rPr>
              <a:t>meklējumus</a:t>
            </a:r>
            <a:r>
              <a:rPr lang="ru-RU" sz="1800" dirty="0">
                <a:latin typeface="Arial"/>
                <a:ea typeface="+mn-lt"/>
                <a:cs typeface="+mn-lt"/>
              </a:rPr>
              <a:t>, </a:t>
            </a:r>
            <a:r>
              <a:rPr lang="ru-RU" sz="1800" dirty="0" err="1">
                <a:latin typeface="Arial"/>
                <a:ea typeface="+mn-lt"/>
                <a:cs typeface="+mn-lt"/>
              </a:rPr>
              <a:t>gan</a:t>
            </a:r>
            <a:r>
              <a:rPr lang="ru-RU" sz="1800" dirty="0">
                <a:latin typeface="Arial"/>
                <a:ea typeface="+mn-lt"/>
                <a:cs typeface="+mn-lt"/>
              </a:rPr>
              <a:t> </a:t>
            </a:r>
            <a:r>
              <a:rPr lang="ru-RU" sz="1800" dirty="0" err="1">
                <a:latin typeface="Arial"/>
                <a:ea typeface="+mn-lt"/>
                <a:cs typeface="+mn-lt"/>
              </a:rPr>
              <a:t>sabiedrības</a:t>
            </a:r>
            <a:r>
              <a:rPr lang="ru-RU" sz="1800" dirty="0">
                <a:latin typeface="Arial"/>
                <a:ea typeface="+mn-lt"/>
                <a:cs typeface="+mn-lt"/>
              </a:rPr>
              <a:t> </a:t>
            </a:r>
            <a:r>
              <a:rPr lang="ru-RU" sz="1800" dirty="0" err="1">
                <a:latin typeface="Arial"/>
                <a:ea typeface="+mn-lt"/>
                <a:cs typeface="+mn-lt"/>
              </a:rPr>
              <a:t>attīstību</a:t>
            </a:r>
            <a:r>
              <a:rPr lang="ru-RU" sz="1800" dirty="0">
                <a:latin typeface="Arial"/>
                <a:ea typeface="+mn-lt"/>
                <a:cs typeface="+mn-lt"/>
              </a:rPr>
              <a:t> </a:t>
            </a:r>
            <a:r>
              <a:rPr lang="ru-RU" sz="1800" dirty="0" err="1">
                <a:latin typeface="Arial"/>
                <a:ea typeface="+mn-lt"/>
                <a:cs typeface="+mn-lt"/>
              </a:rPr>
              <a:t>kopumā</a:t>
            </a:r>
            <a:r>
              <a:rPr lang="ru-RU" sz="1800" dirty="0">
                <a:latin typeface="Arial"/>
                <a:ea typeface="+mn-lt"/>
                <a:cs typeface="+mn-lt"/>
              </a:rPr>
              <a:t>.</a:t>
            </a:r>
          </a:p>
          <a:p>
            <a:r>
              <a:rPr lang="ru-RU" sz="1800" b="1" err="1">
                <a:latin typeface="Arial"/>
                <a:ea typeface="+mn-lt"/>
                <a:cs typeface="+mn-lt"/>
              </a:rPr>
              <a:t>Sistēmiskā</a:t>
            </a:r>
            <a:r>
              <a:rPr lang="ru-RU" sz="1800" b="1" dirty="0">
                <a:latin typeface="Arial"/>
                <a:ea typeface="+mn-lt"/>
                <a:cs typeface="+mn-lt"/>
              </a:rPr>
              <a:t> </a:t>
            </a:r>
            <a:r>
              <a:rPr lang="ru-RU" sz="1800" b="1" err="1">
                <a:latin typeface="Arial"/>
                <a:ea typeface="+mn-lt"/>
                <a:cs typeface="+mn-lt"/>
              </a:rPr>
              <a:t>domāšana</a:t>
            </a:r>
            <a:r>
              <a:rPr lang="ru-RU" sz="1800" b="1" dirty="0">
                <a:latin typeface="Arial"/>
                <a:ea typeface="+mn-lt"/>
                <a:cs typeface="+mn-lt"/>
              </a:rPr>
              <a:t> </a:t>
            </a:r>
            <a:r>
              <a:rPr lang="ru-RU" sz="1800" b="1" err="1">
                <a:latin typeface="Arial"/>
                <a:ea typeface="+mn-lt"/>
                <a:cs typeface="+mn-lt"/>
              </a:rPr>
              <a:t>palīdz</a:t>
            </a:r>
            <a:r>
              <a:rPr lang="ru-RU" sz="1800" b="1" dirty="0">
                <a:latin typeface="Arial"/>
                <a:ea typeface="+mn-lt"/>
                <a:cs typeface="+mn-lt"/>
              </a:rPr>
              <a:t> </a:t>
            </a:r>
            <a:r>
              <a:rPr lang="ru-RU" sz="1800" b="1" err="1">
                <a:latin typeface="Arial"/>
                <a:ea typeface="+mn-lt"/>
                <a:cs typeface="+mn-lt"/>
              </a:rPr>
              <a:t>strukturēt</a:t>
            </a:r>
            <a:r>
              <a:rPr lang="ru-RU" sz="1800" dirty="0">
                <a:latin typeface="Arial"/>
                <a:ea typeface="+mn-lt"/>
                <a:cs typeface="+mn-lt"/>
              </a:rPr>
              <a:t> </a:t>
            </a:r>
            <a:r>
              <a:rPr lang="ru-RU" sz="1800" err="1">
                <a:latin typeface="Arial"/>
                <a:ea typeface="+mn-lt"/>
                <a:cs typeface="+mn-lt"/>
              </a:rPr>
              <a:t>sarežģītu</a:t>
            </a:r>
            <a:r>
              <a:rPr lang="ru-RU" sz="1800" dirty="0">
                <a:latin typeface="Arial"/>
                <a:ea typeface="+mn-lt"/>
                <a:cs typeface="+mn-lt"/>
              </a:rPr>
              <a:t> </a:t>
            </a:r>
            <a:r>
              <a:rPr lang="ru-RU" sz="1800" err="1">
                <a:latin typeface="Arial"/>
                <a:ea typeface="+mn-lt"/>
                <a:cs typeface="+mn-lt"/>
              </a:rPr>
              <a:t>un</a:t>
            </a:r>
            <a:r>
              <a:rPr lang="ru-RU" sz="1800" dirty="0">
                <a:latin typeface="Arial"/>
                <a:ea typeface="+mn-lt"/>
                <a:cs typeface="+mn-lt"/>
              </a:rPr>
              <a:t> </a:t>
            </a:r>
            <a:r>
              <a:rPr lang="ru-RU" sz="1800" err="1">
                <a:latin typeface="Arial"/>
                <a:ea typeface="+mn-lt"/>
                <a:cs typeface="+mn-lt"/>
              </a:rPr>
              <a:t>daudzveidīgu</a:t>
            </a:r>
            <a:r>
              <a:rPr lang="ru-RU" sz="1800" dirty="0">
                <a:latin typeface="Arial"/>
                <a:ea typeface="+mn-lt"/>
                <a:cs typeface="+mn-lt"/>
              </a:rPr>
              <a:t> </a:t>
            </a:r>
            <a:r>
              <a:rPr lang="ru-RU" sz="1800" b="1" err="1">
                <a:latin typeface="Arial"/>
                <a:ea typeface="+mn-lt"/>
                <a:cs typeface="+mn-lt"/>
              </a:rPr>
              <a:t>domu</a:t>
            </a:r>
            <a:r>
              <a:rPr lang="ru-RU" sz="1800" b="1" dirty="0">
                <a:latin typeface="Arial"/>
                <a:ea typeface="+mn-lt"/>
                <a:cs typeface="+mn-lt"/>
              </a:rPr>
              <a:t> </a:t>
            </a:r>
            <a:r>
              <a:rPr lang="ru-RU" sz="1800" b="1" err="1">
                <a:latin typeface="Arial"/>
                <a:ea typeface="+mn-lt"/>
                <a:cs typeface="+mn-lt"/>
              </a:rPr>
              <a:t>pasauli</a:t>
            </a:r>
            <a:r>
              <a:rPr lang="ru-RU" sz="1800" b="1" dirty="0">
                <a:latin typeface="Arial"/>
                <a:ea typeface="+mn-lt"/>
                <a:cs typeface="+mn-lt"/>
              </a:rPr>
              <a:t>,</a:t>
            </a:r>
            <a:r>
              <a:rPr lang="ru-RU" sz="1800" dirty="0">
                <a:latin typeface="Arial"/>
                <a:ea typeface="+mn-lt"/>
                <a:cs typeface="+mn-lt"/>
              </a:rPr>
              <a:t> </a:t>
            </a:r>
            <a:r>
              <a:rPr lang="ru-RU" sz="1800" err="1">
                <a:latin typeface="Arial"/>
                <a:ea typeface="+mn-lt"/>
                <a:cs typeface="+mn-lt"/>
              </a:rPr>
              <a:t>identificējot</a:t>
            </a:r>
            <a:r>
              <a:rPr lang="ru-RU" sz="1800" dirty="0">
                <a:latin typeface="Arial"/>
                <a:ea typeface="+mn-lt"/>
                <a:cs typeface="+mn-lt"/>
              </a:rPr>
              <a:t> </a:t>
            </a:r>
            <a:r>
              <a:rPr lang="ru-RU" sz="1800" err="1">
                <a:latin typeface="Arial"/>
                <a:ea typeface="+mn-lt"/>
                <a:cs typeface="+mn-lt"/>
              </a:rPr>
              <a:t>galvenos</a:t>
            </a:r>
            <a:r>
              <a:rPr lang="ru-RU" sz="1800" dirty="0">
                <a:latin typeface="Arial"/>
                <a:ea typeface="+mn-lt"/>
                <a:cs typeface="+mn-lt"/>
              </a:rPr>
              <a:t> </a:t>
            </a:r>
            <a:r>
              <a:rPr lang="ru-RU" sz="1800" err="1">
                <a:latin typeface="Arial"/>
                <a:ea typeface="+mn-lt"/>
                <a:cs typeface="+mn-lt"/>
              </a:rPr>
              <a:t>elementus</a:t>
            </a:r>
            <a:r>
              <a:rPr lang="ru-RU" sz="1800" dirty="0">
                <a:latin typeface="Arial"/>
                <a:ea typeface="+mn-lt"/>
                <a:cs typeface="+mn-lt"/>
              </a:rPr>
              <a:t>, </a:t>
            </a:r>
            <a:r>
              <a:rPr lang="ru-RU" sz="1800" err="1">
                <a:latin typeface="Arial"/>
                <a:ea typeface="+mn-lt"/>
                <a:cs typeface="+mn-lt"/>
              </a:rPr>
              <a:t>to</a:t>
            </a:r>
            <a:r>
              <a:rPr lang="ru-RU" sz="1800" dirty="0">
                <a:latin typeface="Arial"/>
                <a:ea typeface="+mn-lt"/>
                <a:cs typeface="+mn-lt"/>
              </a:rPr>
              <a:t> </a:t>
            </a:r>
            <a:r>
              <a:rPr lang="ru-RU" sz="1800" err="1">
                <a:latin typeface="Arial"/>
                <a:ea typeface="+mn-lt"/>
                <a:cs typeface="+mn-lt"/>
              </a:rPr>
              <a:t>savstarpējās</a:t>
            </a:r>
            <a:r>
              <a:rPr lang="ru-RU" sz="1800" dirty="0">
                <a:latin typeface="Arial"/>
                <a:ea typeface="+mn-lt"/>
                <a:cs typeface="+mn-lt"/>
              </a:rPr>
              <a:t> </a:t>
            </a:r>
            <a:r>
              <a:rPr lang="ru-RU" sz="1800" err="1">
                <a:latin typeface="Arial"/>
                <a:ea typeface="+mn-lt"/>
                <a:cs typeface="+mn-lt"/>
              </a:rPr>
              <a:t>saiknes</a:t>
            </a:r>
            <a:r>
              <a:rPr lang="ru-RU" sz="1800" dirty="0">
                <a:latin typeface="Arial"/>
                <a:ea typeface="+mn-lt"/>
                <a:cs typeface="+mn-lt"/>
              </a:rPr>
              <a:t> </a:t>
            </a:r>
            <a:r>
              <a:rPr lang="ru-RU" sz="1800" err="1">
                <a:latin typeface="Arial"/>
                <a:ea typeface="+mn-lt"/>
                <a:cs typeface="+mn-lt"/>
              </a:rPr>
              <a:t>un</a:t>
            </a:r>
            <a:r>
              <a:rPr lang="ru-RU" sz="1800" dirty="0">
                <a:latin typeface="Arial"/>
                <a:ea typeface="+mn-lt"/>
                <a:cs typeface="+mn-lt"/>
              </a:rPr>
              <a:t> </a:t>
            </a:r>
            <a:r>
              <a:rPr lang="ru-RU" sz="1800" err="1">
                <a:latin typeface="Arial"/>
                <a:ea typeface="+mn-lt"/>
                <a:cs typeface="+mn-lt"/>
              </a:rPr>
              <a:t>dinamikas</a:t>
            </a:r>
            <a:r>
              <a:rPr lang="ru-RU" sz="1800" dirty="0">
                <a:latin typeface="Arial"/>
                <a:ea typeface="+mn-lt"/>
                <a:cs typeface="+mn-lt"/>
              </a:rPr>
              <a:t> </a:t>
            </a:r>
            <a:r>
              <a:rPr lang="ru-RU" sz="1800" err="1">
                <a:latin typeface="Arial"/>
                <a:ea typeface="+mn-lt"/>
                <a:cs typeface="+mn-lt"/>
              </a:rPr>
              <a:t>procesus</a:t>
            </a:r>
            <a:r>
              <a:rPr lang="ru-RU" sz="1800" dirty="0">
                <a:latin typeface="Arial"/>
                <a:ea typeface="+mn-lt"/>
                <a:cs typeface="+mn-lt"/>
              </a:rPr>
              <a:t>, </a:t>
            </a:r>
            <a:r>
              <a:rPr lang="ru-RU" sz="1800" err="1">
                <a:latin typeface="Arial"/>
                <a:ea typeface="+mn-lt"/>
                <a:cs typeface="+mn-lt"/>
              </a:rPr>
              <a:t>lai</a:t>
            </a:r>
            <a:r>
              <a:rPr lang="ru-RU" sz="1800" dirty="0">
                <a:latin typeface="Arial"/>
                <a:ea typeface="+mn-lt"/>
                <a:cs typeface="+mn-lt"/>
              </a:rPr>
              <a:t> </a:t>
            </a:r>
            <a:r>
              <a:rPr lang="ru-RU" sz="1800" err="1">
                <a:latin typeface="Arial"/>
                <a:ea typeface="+mn-lt"/>
                <a:cs typeface="+mn-lt"/>
              </a:rPr>
              <a:t>efektīvāk</a:t>
            </a:r>
            <a:r>
              <a:rPr lang="ru-RU" sz="1800" dirty="0">
                <a:latin typeface="Arial"/>
                <a:ea typeface="+mn-lt"/>
                <a:cs typeface="+mn-lt"/>
              </a:rPr>
              <a:t> </a:t>
            </a:r>
            <a:r>
              <a:rPr lang="ru-RU" sz="1800" err="1">
                <a:latin typeface="Arial"/>
                <a:ea typeface="+mn-lt"/>
                <a:cs typeface="+mn-lt"/>
              </a:rPr>
              <a:t>risinātu</a:t>
            </a:r>
            <a:r>
              <a:rPr lang="ru-RU" sz="1800" dirty="0">
                <a:latin typeface="Arial"/>
                <a:ea typeface="+mn-lt"/>
                <a:cs typeface="+mn-lt"/>
              </a:rPr>
              <a:t> </a:t>
            </a:r>
            <a:r>
              <a:rPr lang="ru-RU" sz="1800" err="1">
                <a:latin typeface="Arial"/>
                <a:ea typeface="+mn-lt"/>
                <a:cs typeface="+mn-lt"/>
              </a:rPr>
              <a:t>problēmas</a:t>
            </a:r>
            <a:r>
              <a:rPr lang="ru-RU" sz="1800" dirty="0">
                <a:latin typeface="Arial"/>
                <a:ea typeface="+mn-lt"/>
                <a:cs typeface="+mn-lt"/>
              </a:rPr>
              <a:t> </a:t>
            </a:r>
            <a:r>
              <a:rPr lang="ru-RU" sz="1800" err="1">
                <a:latin typeface="Arial"/>
                <a:ea typeface="+mn-lt"/>
                <a:cs typeface="+mn-lt"/>
              </a:rPr>
              <a:t>un</a:t>
            </a:r>
            <a:r>
              <a:rPr lang="ru-RU" sz="1800" dirty="0">
                <a:latin typeface="Arial"/>
                <a:ea typeface="+mn-lt"/>
                <a:cs typeface="+mn-lt"/>
              </a:rPr>
              <a:t> </a:t>
            </a:r>
            <a:r>
              <a:rPr lang="ru-RU" sz="1800" err="1">
                <a:latin typeface="Arial"/>
                <a:ea typeface="+mn-lt"/>
                <a:cs typeface="+mn-lt"/>
              </a:rPr>
              <a:t>pielāgotos</a:t>
            </a:r>
            <a:r>
              <a:rPr lang="ru-RU" sz="1800" dirty="0">
                <a:latin typeface="Arial"/>
                <a:ea typeface="+mn-lt"/>
                <a:cs typeface="+mn-lt"/>
              </a:rPr>
              <a:t> </a:t>
            </a:r>
            <a:r>
              <a:rPr lang="ru-RU" sz="1800" err="1">
                <a:latin typeface="Arial"/>
                <a:ea typeface="+mn-lt"/>
                <a:cs typeface="+mn-lt"/>
              </a:rPr>
              <a:t>mainīgajai</a:t>
            </a:r>
            <a:r>
              <a:rPr lang="ru-RU" sz="1800" dirty="0">
                <a:latin typeface="Arial"/>
                <a:ea typeface="+mn-lt"/>
                <a:cs typeface="+mn-lt"/>
              </a:rPr>
              <a:t> </a:t>
            </a:r>
            <a:r>
              <a:rPr lang="ru-RU" sz="1800" err="1">
                <a:latin typeface="Arial"/>
                <a:ea typeface="+mn-lt"/>
                <a:cs typeface="+mn-lt"/>
              </a:rPr>
              <a:t>videi</a:t>
            </a:r>
            <a:r>
              <a:rPr lang="ru-RU" sz="1800" dirty="0">
                <a:latin typeface="Arial"/>
                <a:ea typeface="+mn-lt"/>
                <a:cs typeface="+mn-lt"/>
              </a:rPr>
              <a:t>.</a:t>
            </a:r>
          </a:p>
        </p:txBody>
      </p:sp>
      <p:pic>
        <p:nvPicPr>
          <p:cNvPr id="5" name="Рисунок 4" descr="Мозг: работа синапсов">
            <a:extLst>
              <a:ext uri="{FF2B5EF4-FFF2-40B4-BE49-F238E27FC236}">
                <a16:creationId xmlns:a16="http://schemas.microsoft.com/office/drawing/2014/main" id="{14EFD5AA-36DD-E02E-B177-F1D814D5CE06}"/>
              </a:ext>
            </a:extLst>
          </p:cNvPr>
          <p:cNvPicPr>
            <a:picLocks noChangeAspect="1"/>
          </p:cNvPicPr>
          <p:nvPr/>
        </p:nvPicPr>
        <p:blipFill>
          <a:blip r:embed="rId2"/>
          <a:stretch>
            <a:fillRect/>
          </a:stretch>
        </p:blipFill>
        <p:spPr>
          <a:xfrm>
            <a:off x="7997556" y="253887"/>
            <a:ext cx="3995623" cy="2996717"/>
          </a:xfrm>
          <a:prstGeom prst="rect">
            <a:avLst/>
          </a:prstGeom>
        </p:spPr>
      </p:pic>
      <p:pic>
        <p:nvPicPr>
          <p:cNvPr id="4" name="Рисунок 3" descr="Стабильные нейронные связи являются основой памяти">
            <a:extLst>
              <a:ext uri="{FF2B5EF4-FFF2-40B4-BE49-F238E27FC236}">
                <a16:creationId xmlns:a16="http://schemas.microsoft.com/office/drawing/2014/main" id="{5D6477EE-59B5-A50D-31C4-3C498AE017F4}"/>
              </a:ext>
            </a:extLst>
          </p:cNvPr>
          <p:cNvPicPr>
            <a:picLocks noChangeAspect="1"/>
          </p:cNvPicPr>
          <p:nvPr/>
        </p:nvPicPr>
        <p:blipFill>
          <a:blip r:embed="rId3"/>
          <a:stretch>
            <a:fillRect/>
          </a:stretch>
        </p:blipFill>
        <p:spPr>
          <a:xfrm>
            <a:off x="8027584" y="3504492"/>
            <a:ext cx="3935566" cy="2813930"/>
          </a:xfrm>
          <a:prstGeom prst="rect">
            <a:avLst/>
          </a:prstGeom>
        </p:spPr>
      </p:pic>
    </p:spTree>
    <p:extLst>
      <p:ext uri="{BB962C8B-B14F-4D97-AF65-F5344CB8AC3E}">
        <p14:creationId xmlns:p14="http://schemas.microsoft.com/office/powerpoint/2010/main" val="25030928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2CB962CF-61A3-4EF9-94F6-7C59B03295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A6150583-219F-9B12-0F01-35132AEC213B}"/>
              </a:ext>
            </a:extLst>
          </p:cNvPr>
          <p:cNvSpPr>
            <a:spLocks noGrp="1"/>
          </p:cNvSpPr>
          <p:nvPr>
            <p:ph type="title"/>
          </p:nvPr>
        </p:nvSpPr>
        <p:spPr>
          <a:xfrm>
            <a:off x="200891" y="182264"/>
            <a:ext cx="6658860" cy="1291186"/>
          </a:xfrm>
          <a:ln w="57150">
            <a:solidFill>
              <a:srgbClr val="7030A0"/>
            </a:solidFill>
          </a:ln>
        </p:spPr>
        <p:txBody>
          <a:bodyPr>
            <a:normAutofit fontScale="90000"/>
          </a:bodyPr>
          <a:lstStyle/>
          <a:p>
            <a:r>
              <a:rPr lang="lv" sz="4000" b="1" i="1" dirty="0">
                <a:solidFill>
                  <a:srgbClr val="7030A0"/>
                </a:solidFill>
                <a:latin typeface="Comic Sans MS"/>
                <a:cs typeface="Times New Roman"/>
              </a:rPr>
              <a:t>2. daļa</a:t>
            </a:r>
            <a:r>
              <a:rPr lang="lv" sz="4000" b="1" dirty="0">
                <a:solidFill>
                  <a:srgbClr val="7030A0"/>
                </a:solidFill>
                <a:latin typeface="Comic Sans MS"/>
                <a:cs typeface="Times New Roman"/>
              </a:rPr>
              <a:t> Sistēmu savstarpējā saistība un mijiedarbība</a:t>
            </a:r>
            <a:endParaRPr lang="ru-RU" sz="4000" dirty="0">
              <a:solidFill>
                <a:srgbClr val="7030A0"/>
              </a:solidFill>
              <a:latin typeface="Comic Sans MS"/>
            </a:endParaRPr>
          </a:p>
        </p:txBody>
      </p:sp>
      <p:sp>
        <p:nvSpPr>
          <p:cNvPr id="3" name="Объект 2">
            <a:extLst>
              <a:ext uri="{FF2B5EF4-FFF2-40B4-BE49-F238E27FC236}">
                <a16:creationId xmlns:a16="http://schemas.microsoft.com/office/drawing/2014/main" id="{6DF12A2A-4438-E36B-D8E4-2BEBE2BC3BBB}"/>
              </a:ext>
            </a:extLst>
          </p:cNvPr>
          <p:cNvSpPr>
            <a:spLocks noGrp="1"/>
          </p:cNvSpPr>
          <p:nvPr>
            <p:ph idx="1"/>
          </p:nvPr>
        </p:nvSpPr>
        <p:spPr>
          <a:xfrm>
            <a:off x="200890" y="1708603"/>
            <a:ext cx="6645006" cy="4633783"/>
          </a:xfrm>
        </p:spPr>
        <p:txBody>
          <a:bodyPr vert="horz" lIns="91440" tIns="45720" rIns="91440" bIns="45720" rtlCol="0" anchor="t">
            <a:normAutofit/>
          </a:bodyPr>
          <a:lstStyle/>
          <a:p>
            <a:r>
              <a:rPr lang="ru-RU" sz="1800" err="1">
                <a:latin typeface="Arial"/>
                <a:ea typeface="+mn-lt"/>
                <a:cs typeface="+mn-lt"/>
              </a:rPr>
              <a:t>Sistēmas</a:t>
            </a:r>
            <a:r>
              <a:rPr lang="ru-RU" sz="1800" dirty="0">
                <a:latin typeface="Arial"/>
                <a:ea typeface="+mn-lt"/>
                <a:cs typeface="+mn-lt"/>
              </a:rPr>
              <a:t> </a:t>
            </a:r>
            <a:r>
              <a:rPr lang="ru-RU" sz="1800" err="1">
                <a:latin typeface="Arial"/>
                <a:ea typeface="+mn-lt"/>
                <a:cs typeface="+mn-lt"/>
              </a:rPr>
              <a:t>īpašības</a:t>
            </a:r>
            <a:r>
              <a:rPr lang="ru-RU" sz="1800" dirty="0">
                <a:latin typeface="Arial"/>
                <a:ea typeface="+mn-lt"/>
                <a:cs typeface="+mn-lt"/>
              </a:rPr>
              <a:t> </a:t>
            </a:r>
            <a:r>
              <a:rPr lang="ru-RU" sz="1800" b="1" err="1">
                <a:latin typeface="Arial"/>
                <a:ea typeface="+mn-lt"/>
                <a:cs typeface="+mn-lt"/>
              </a:rPr>
              <a:t>rodas</a:t>
            </a:r>
            <a:r>
              <a:rPr lang="ru-RU" sz="1800" b="1" dirty="0">
                <a:latin typeface="Arial"/>
                <a:ea typeface="+mn-lt"/>
                <a:cs typeface="+mn-lt"/>
              </a:rPr>
              <a:t> </a:t>
            </a:r>
            <a:r>
              <a:rPr lang="ru-RU" sz="1800" b="1" err="1">
                <a:latin typeface="Arial"/>
                <a:ea typeface="+mn-lt"/>
                <a:cs typeface="+mn-lt"/>
              </a:rPr>
              <a:t>no</a:t>
            </a:r>
            <a:r>
              <a:rPr lang="ru-RU" sz="1800" b="1" dirty="0">
                <a:latin typeface="Arial"/>
                <a:ea typeface="+mn-lt"/>
                <a:cs typeface="+mn-lt"/>
              </a:rPr>
              <a:t> </a:t>
            </a:r>
            <a:r>
              <a:rPr lang="ru-RU" sz="1800" b="1" err="1">
                <a:latin typeface="Arial"/>
                <a:ea typeface="+mn-lt"/>
                <a:cs typeface="+mn-lt"/>
              </a:rPr>
              <a:t>elementu</a:t>
            </a:r>
            <a:r>
              <a:rPr lang="ru-RU" sz="1800" b="1" dirty="0">
                <a:latin typeface="Arial"/>
                <a:ea typeface="+mn-lt"/>
                <a:cs typeface="+mn-lt"/>
              </a:rPr>
              <a:t> </a:t>
            </a:r>
            <a:r>
              <a:rPr lang="ru-RU" sz="1800" b="1" err="1">
                <a:latin typeface="Arial"/>
                <a:ea typeface="+mn-lt"/>
                <a:cs typeface="+mn-lt"/>
              </a:rPr>
              <a:t>mijiedarbības</a:t>
            </a:r>
            <a:r>
              <a:rPr lang="ru-RU" sz="1800" dirty="0">
                <a:latin typeface="Arial"/>
                <a:ea typeface="+mn-lt"/>
                <a:cs typeface="+mn-lt"/>
              </a:rPr>
              <a:t>, </a:t>
            </a:r>
            <a:r>
              <a:rPr lang="ru-RU" sz="1800" err="1">
                <a:latin typeface="Arial"/>
                <a:ea typeface="+mn-lt"/>
                <a:cs typeface="+mn-lt"/>
              </a:rPr>
              <a:t>nevis</a:t>
            </a:r>
            <a:r>
              <a:rPr lang="ru-RU" sz="1800" dirty="0">
                <a:latin typeface="Arial"/>
                <a:ea typeface="+mn-lt"/>
                <a:cs typeface="+mn-lt"/>
              </a:rPr>
              <a:t> </a:t>
            </a:r>
            <a:r>
              <a:rPr lang="ru-RU" sz="1800" err="1">
                <a:latin typeface="Arial"/>
                <a:ea typeface="+mn-lt"/>
                <a:cs typeface="+mn-lt"/>
              </a:rPr>
              <a:t>no</a:t>
            </a:r>
            <a:r>
              <a:rPr lang="ru-RU" sz="1800" dirty="0">
                <a:latin typeface="Arial"/>
                <a:ea typeface="+mn-lt"/>
                <a:cs typeface="+mn-lt"/>
              </a:rPr>
              <a:t> </a:t>
            </a:r>
            <a:r>
              <a:rPr lang="ru-RU" sz="1800" err="1">
                <a:latin typeface="Arial"/>
                <a:ea typeface="+mn-lt"/>
                <a:cs typeface="+mn-lt"/>
              </a:rPr>
              <a:t>atsevišķām</a:t>
            </a:r>
            <a:r>
              <a:rPr lang="ru-RU" sz="1800" dirty="0">
                <a:latin typeface="Arial"/>
                <a:ea typeface="+mn-lt"/>
                <a:cs typeface="+mn-lt"/>
              </a:rPr>
              <a:t> </a:t>
            </a:r>
            <a:r>
              <a:rPr lang="ru-RU" sz="1800" err="1">
                <a:latin typeface="Arial"/>
                <a:ea typeface="+mn-lt"/>
                <a:cs typeface="+mn-lt"/>
              </a:rPr>
              <a:t>daļām</a:t>
            </a:r>
            <a:r>
              <a:rPr lang="ru-RU" sz="1800" dirty="0">
                <a:latin typeface="Arial"/>
                <a:ea typeface="+mn-lt"/>
                <a:cs typeface="+mn-lt"/>
              </a:rPr>
              <a:t>.</a:t>
            </a:r>
          </a:p>
          <a:p>
            <a:r>
              <a:rPr lang="ru-RU" sz="1800" dirty="0" err="1">
                <a:latin typeface="Arial"/>
                <a:ea typeface="+mn-lt"/>
                <a:cs typeface="+mn-lt"/>
              </a:rPr>
              <a:t>Sistēmu</a:t>
            </a:r>
            <a:r>
              <a:rPr lang="ru-RU" sz="1800" dirty="0">
                <a:latin typeface="Arial"/>
                <a:ea typeface="+mn-lt"/>
                <a:cs typeface="+mn-lt"/>
              </a:rPr>
              <a:t> </a:t>
            </a:r>
            <a:r>
              <a:rPr lang="ru-RU" sz="1800" dirty="0" err="1">
                <a:latin typeface="Arial"/>
                <a:ea typeface="+mn-lt"/>
                <a:cs typeface="+mn-lt"/>
              </a:rPr>
              <a:t>darbība</a:t>
            </a:r>
            <a:r>
              <a:rPr lang="ru-RU" sz="1800" dirty="0">
                <a:latin typeface="Arial"/>
                <a:ea typeface="+mn-lt"/>
                <a:cs typeface="+mn-lt"/>
              </a:rPr>
              <a:t> </a:t>
            </a:r>
            <a:r>
              <a:rPr lang="ru-RU" sz="1800" dirty="0" err="1">
                <a:latin typeface="Arial"/>
                <a:ea typeface="+mn-lt"/>
                <a:cs typeface="+mn-lt"/>
              </a:rPr>
              <a:t>ietver</a:t>
            </a:r>
            <a:r>
              <a:rPr lang="ru-RU" sz="1800" dirty="0">
                <a:latin typeface="Arial"/>
                <a:ea typeface="+mn-lt"/>
                <a:cs typeface="+mn-lt"/>
              </a:rPr>
              <a:t> </a:t>
            </a:r>
            <a:r>
              <a:rPr lang="ru-RU" sz="1800" b="1" dirty="0" err="1">
                <a:latin typeface="Arial"/>
                <a:ea typeface="+mn-lt"/>
                <a:cs typeface="+mn-lt"/>
              </a:rPr>
              <a:t>iekšējo</a:t>
            </a:r>
            <a:r>
              <a:rPr lang="ru-RU" sz="1800" b="1" dirty="0">
                <a:latin typeface="Arial"/>
                <a:ea typeface="+mn-lt"/>
                <a:cs typeface="+mn-lt"/>
              </a:rPr>
              <a:t> </a:t>
            </a:r>
            <a:r>
              <a:rPr lang="ru-RU" sz="1800" b="1" dirty="0" err="1">
                <a:latin typeface="Arial"/>
                <a:ea typeface="+mn-lt"/>
                <a:cs typeface="+mn-lt"/>
              </a:rPr>
              <a:t>un</a:t>
            </a:r>
            <a:r>
              <a:rPr lang="ru-RU" sz="1800" b="1" dirty="0">
                <a:latin typeface="Arial"/>
                <a:ea typeface="+mn-lt"/>
                <a:cs typeface="+mn-lt"/>
              </a:rPr>
              <a:t> </a:t>
            </a:r>
            <a:r>
              <a:rPr lang="ru-RU" sz="1800" b="1" dirty="0" err="1">
                <a:latin typeface="Arial"/>
                <a:ea typeface="+mn-lt"/>
                <a:cs typeface="+mn-lt"/>
              </a:rPr>
              <a:t>ārējo</a:t>
            </a:r>
            <a:r>
              <a:rPr lang="ru-RU" sz="1800" b="1" dirty="0">
                <a:latin typeface="Arial"/>
                <a:ea typeface="+mn-lt"/>
                <a:cs typeface="+mn-lt"/>
              </a:rPr>
              <a:t> </a:t>
            </a:r>
            <a:r>
              <a:rPr lang="ru-RU" sz="1800" b="1" dirty="0" err="1">
                <a:latin typeface="Arial"/>
                <a:ea typeface="+mn-lt"/>
                <a:cs typeface="+mn-lt"/>
              </a:rPr>
              <a:t>mainību</a:t>
            </a:r>
            <a:r>
              <a:rPr lang="ru-RU" sz="1800" dirty="0">
                <a:latin typeface="Arial"/>
                <a:ea typeface="+mn-lt"/>
                <a:cs typeface="+mn-lt"/>
              </a:rPr>
              <a:t>, </a:t>
            </a:r>
            <a:r>
              <a:rPr lang="ru-RU" sz="1800" dirty="0" err="1">
                <a:latin typeface="Arial"/>
                <a:ea typeface="+mn-lt"/>
                <a:cs typeface="+mn-lt"/>
              </a:rPr>
              <a:t>uzsverot</a:t>
            </a:r>
            <a:r>
              <a:rPr lang="ru-RU" sz="1800" dirty="0">
                <a:latin typeface="Arial"/>
                <a:ea typeface="+mn-lt"/>
                <a:cs typeface="+mn-lt"/>
              </a:rPr>
              <a:t> </a:t>
            </a:r>
            <a:r>
              <a:rPr lang="ru-RU" sz="1800" dirty="0" err="1">
                <a:latin typeface="Arial"/>
                <a:ea typeface="+mn-lt"/>
                <a:cs typeface="+mn-lt"/>
              </a:rPr>
              <a:t>adaptācijas</a:t>
            </a:r>
            <a:r>
              <a:rPr lang="ru-RU" sz="1800" dirty="0">
                <a:latin typeface="Arial"/>
                <a:ea typeface="+mn-lt"/>
                <a:cs typeface="+mn-lt"/>
              </a:rPr>
              <a:t> </a:t>
            </a:r>
            <a:r>
              <a:rPr lang="ru-RU" sz="1800" dirty="0" err="1">
                <a:latin typeface="Arial"/>
                <a:ea typeface="+mn-lt"/>
                <a:cs typeface="+mn-lt"/>
              </a:rPr>
              <a:t>nozīmi</a:t>
            </a:r>
            <a:r>
              <a:rPr lang="ru-RU" sz="1800" dirty="0">
                <a:latin typeface="Arial"/>
                <a:ea typeface="+mn-lt"/>
                <a:cs typeface="+mn-lt"/>
              </a:rPr>
              <a:t> </a:t>
            </a:r>
            <a:r>
              <a:rPr lang="ru-RU" sz="1800" dirty="0" err="1">
                <a:latin typeface="Arial"/>
                <a:ea typeface="+mn-lt"/>
                <a:cs typeface="+mn-lt"/>
              </a:rPr>
              <a:t>ilgtermiņā</a:t>
            </a:r>
            <a:r>
              <a:rPr lang="ru-RU" sz="1800" dirty="0">
                <a:latin typeface="Arial"/>
                <a:ea typeface="+mn-lt"/>
                <a:cs typeface="+mn-lt"/>
              </a:rPr>
              <a:t>.</a:t>
            </a:r>
          </a:p>
          <a:p>
            <a:r>
              <a:rPr lang="ru-RU" sz="1800" b="1" dirty="0" err="1">
                <a:latin typeface="Arial"/>
                <a:ea typeface="+mn-lt"/>
                <a:cs typeface="+mn-lt"/>
              </a:rPr>
              <a:t>Procesuālā</a:t>
            </a:r>
            <a:r>
              <a:rPr lang="ru-RU" sz="1800" b="1" dirty="0">
                <a:latin typeface="Arial"/>
                <a:ea typeface="+mn-lt"/>
                <a:cs typeface="+mn-lt"/>
              </a:rPr>
              <a:t> </a:t>
            </a:r>
            <a:r>
              <a:rPr lang="ru-RU" sz="1800" b="1" dirty="0" err="1">
                <a:latin typeface="Arial"/>
                <a:ea typeface="+mn-lt"/>
                <a:cs typeface="+mn-lt"/>
              </a:rPr>
              <a:t>pieeja</a:t>
            </a:r>
            <a:r>
              <a:rPr lang="ru-RU" sz="1800" dirty="0">
                <a:latin typeface="Arial"/>
                <a:ea typeface="+mn-lt"/>
                <a:cs typeface="+mn-lt"/>
              </a:rPr>
              <a:t> </a:t>
            </a:r>
            <a:r>
              <a:rPr lang="ru-RU" sz="1800" dirty="0" err="1">
                <a:latin typeface="Arial"/>
                <a:ea typeface="+mn-lt"/>
                <a:cs typeface="+mn-lt"/>
              </a:rPr>
              <a:t>koncentrējas</a:t>
            </a:r>
            <a:r>
              <a:rPr lang="ru-RU" sz="1800" dirty="0">
                <a:latin typeface="Arial"/>
                <a:ea typeface="+mn-lt"/>
                <a:cs typeface="+mn-lt"/>
              </a:rPr>
              <a:t> </a:t>
            </a:r>
            <a:r>
              <a:rPr lang="ru-RU" sz="1800" dirty="0" err="1">
                <a:latin typeface="Arial"/>
                <a:ea typeface="+mn-lt"/>
                <a:cs typeface="+mn-lt"/>
              </a:rPr>
              <a:t>uz</a:t>
            </a:r>
            <a:r>
              <a:rPr lang="ru-RU" sz="1800" dirty="0">
                <a:latin typeface="Arial"/>
                <a:ea typeface="+mn-lt"/>
                <a:cs typeface="+mn-lt"/>
              </a:rPr>
              <a:t> </a:t>
            </a:r>
            <a:r>
              <a:rPr lang="ru-RU" sz="1800" dirty="0" err="1">
                <a:latin typeface="Arial"/>
                <a:ea typeface="+mn-lt"/>
                <a:cs typeface="+mn-lt"/>
              </a:rPr>
              <a:t>nemitīgu</a:t>
            </a:r>
            <a:r>
              <a:rPr lang="ru-RU" sz="1800" dirty="0">
                <a:latin typeface="Arial"/>
                <a:ea typeface="+mn-lt"/>
                <a:cs typeface="+mn-lt"/>
              </a:rPr>
              <a:t> </a:t>
            </a:r>
            <a:r>
              <a:rPr lang="ru-RU" sz="1800" dirty="0" err="1">
                <a:latin typeface="Arial"/>
                <a:ea typeface="+mn-lt"/>
                <a:cs typeface="+mn-lt"/>
              </a:rPr>
              <a:t>attīstību</a:t>
            </a:r>
            <a:r>
              <a:rPr lang="ru-RU" sz="1800" dirty="0">
                <a:latin typeface="Arial"/>
                <a:ea typeface="+mn-lt"/>
                <a:cs typeface="+mn-lt"/>
              </a:rPr>
              <a:t> </a:t>
            </a:r>
            <a:r>
              <a:rPr lang="ru-RU" sz="1800" dirty="0" err="1">
                <a:latin typeface="Arial"/>
                <a:ea typeface="+mn-lt"/>
                <a:cs typeface="+mn-lt"/>
              </a:rPr>
              <a:t>un</a:t>
            </a:r>
            <a:r>
              <a:rPr lang="ru-RU" sz="1800" dirty="0">
                <a:latin typeface="Arial"/>
                <a:ea typeface="+mn-lt"/>
                <a:cs typeface="+mn-lt"/>
              </a:rPr>
              <a:t> </a:t>
            </a:r>
            <a:r>
              <a:rPr lang="ru-RU" sz="1800" dirty="0" err="1">
                <a:latin typeface="Arial"/>
                <a:ea typeface="+mn-lt"/>
                <a:cs typeface="+mn-lt"/>
              </a:rPr>
              <a:t>dinamiku</a:t>
            </a:r>
            <a:r>
              <a:rPr lang="ru-RU" sz="1800" dirty="0">
                <a:latin typeface="Arial"/>
                <a:ea typeface="+mn-lt"/>
                <a:cs typeface="+mn-lt"/>
              </a:rPr>
              <a:t> (</a:t>
            </a:r>
            <a:r>
              <a:rPr lang="ru-RU" sz="1800" dirty="0" err="1">
                <a:latin typeface="Arial"/>
                <a:ea typeface="+mn-lt"/>
                <a:cs typeface="+mn-lt"/>
              </a:rPr>
              <a:t>piem</a:t>
            </a:r>
            <a:r>
              <a:rPr lang="ru-RU" sz="1800" dirty="0">
                <a:latin typeface="Arial"/>
                <a:ea typeface="+mn-lt"/>
                <a:cs typeface="+mn-lt"/>
              </a:rPr>
              <a:t>., </a:t>
            </a:r>
            <a:r>
              <a:rPr lang="ru-RU" sz="1800" dirty="0" err="1">
                <a:latin typeface="Arial"/>
                <a:ea typeface="+mn-lt"/>
                <a:cs typeface="+mn-lt"/>
              </a:rPr>
              <a:t>ekosistēmās</a:t>
            </a:r>
            <a:r>
              <a:rPr lang="ru-RU" sz="1800" dirty="0">
                <a:latin typeface="Arial"/>
                <a:ea typeface="+mn-lt"/>
                <a:cs typeface="+mn-lt"/>
              </a:rPr>
              <a:t> </a:t>
            </a:r>
            <a:r>
              <a:rPr lang="ru-RU" sz="1800" dirty="0" err="1">
                <a:latin typeface="Arial"/>
                <a:ea typeface="+mn-lt"/>
                <a:cs typeface="+mn-lt"/>
              </a:rPr>
              <a:t>un</a:t>
            </a:r>
            <a:r>
              <a:rPr lang="ru-RU" sz="1800" dirty="0">
                <a:latin typeface="Arial"/>
                <a:ea typeface="+mn-lt"/>
                <a:cs typeface="+mn-lt"/>
              </a:rPr>
              <a:t> </a:t>
            </a:r>
            <a:r>
              <a:rPr lang="ru-RU" sz="1800" dirty="0" err="1">
                <a:latin typeface="Arial"/>
                <a:ea typeface="+mn-lt"/>
                <a:cs typeface="+mn-lt"/>
              </a:rPr>
              <a:t>sabiedrībā</a:t>
            </a:r>
            <a:r>
              <a:rPr lang="ru-RU" sz="1800" dirty="0">
                <a:latin typeface="Arial"/>
                <a:ea typeface="+mn-lt"/>
                <a:cs typeface="+mn-lt"/>
              </a:rPr>
              <a:t>).</a:t>
            </a:r>
          </a:p>
          <a:p>
            <a:r>
              <a:rPr lang="ru-RU" sz="1800" b="1" err="1">
                <a:latin typeface="Arial"/>
                <a:ea typeface="+mn-lt"/>
                <a:cs typeface="+mn-lt"/>
              </a:rPr>
              <a:t>Holisms</a:t>
            </a:r>
            <a:r>
              <a:rPr lang="ru-RU" sz="1800" b="1" dirty="0">
                <a:latin typeface="Arial"/>
                <a:ea typeface="+mn-lt"/>
                <a:cs typeface="+mn-lt"/>
              </a:rPr>
              <a:t> </a:t>
            </a:r>
            <a:r>
              <a:rPr lang="ru-RU" sz="1800" b="1" err="1">
                <a:latin typeface="Arial"/>
                <a:ea typeface="+mn-lt"/>
                <a:cs typeface="+mn-lt"/>
              </a:rPr>
              <a:t>akcentē</a:t>
            </a:r>
            <a:r>
              <a:rPr lang="ru-RU" sz="1800" b="1" dirty="0">
                <a:latin typeface="Arial"/>
                <a:ea typeface="+mn-lt"/>
                <a:cs typeface="+mn-lt"/>
              </a:rPr>
              <a:t>,</a:t>
            </a:r>
            <a:r>
              <a:rPr lang="ru-RU" sz="1800" dirty="0">
                <a:latin typeface="Arial"/>
                <a:ea typeface="+mn-lt"/>
                <a:cs typeface="+mn-lt"/>
              </a:rPr>
              <a:t> </a:t>
            </a:r>
            <a:r>
              <a:rPr lang="ru-RU" sz="1800" err="1">
                <a:latin typeface="Arial"/>
                <a:ea typeface="+mn-lt"/>
                <a:cs typeface="+mn-lt"/>
              </a:rPr>
              <a:t>ka</a:t>
            </a:r>
            <a:r>
              <a:rPr lang="ru-RU" sz="1800" dirty="0">
                <a:latin typeface="Arial"/>
                <a:ea typeface="+mn-lt"/>
                <a:cs typeface="+mn-lt"/>
              </a:rPr>
              <a:t> </a:t>
            </a:r>
            <a:r>
              <a:rPr lang="ru-RU" sz="1800" err="1">
                <a:latin typeface="Arial"/>
                <a:ea typeface="+mn-lt"/>
                <a:cs typeface="+mn-lt"/>
              </a:rPr>
              <a:t>sistēmu</a:t>
            </a:r>
            <a:r>
              <a:rPr lang="ru-RU" sz="1800" dirty="0">
                <a:latin typeface="Arial"/>
                <a:ea typeface="+mn-lt"/>
                <a:cs typeface="+mn-lt"/>
              </a:rPr>
              <a:t> </a:t>
            </a:r>
            <a:r>
              <a:rPr lang="ru-RU" sz="1800" err="1">
                <a:latin typeface="Arial"/>
                <a:ea typeface="+mn-lt"/>
                <a:cs typeface="+mn-lt"/>
              </a:rPr>
              <a:t>nevar</a:t>
            </a:r>
            <a:r>
              <a:rPr lang="ru-RU" sz="1800" dirty="0">
                <a:latin typeface="Arial"/>
                <a:ea typeface="+mn-lt"/>
                <a:cs typeface="+mn-lt"/>
              </a:rPr>
              <a:t> </a:t>
            </a:r>
            <a:r>
              <a:rPr lang="ru-RU" sz="1800" err="1">
                <a:latin typeface="Arial"/>
                <a:ea typeface="+mn-lt"/>
                <a:cs typeface="+mn-lt"/>
              </a:rPr>
              <a:t>izprast</a:t>
            </a:r>
            <a:r>
              <a:rPr lang="ru-RU" sz="1800" dirty="0">
                <a:latin typeface="Arial"/>
                <a:ea typeface="+mn-lt"/>
                <a:cs typeface="+mn-lt"/>
              </a:rPr>
              <a:t>, </a:t>
            </a:r>
            <a:r>
              <a:rPr lang="ru-RU" sz="1800" err="1">
                <a:latin typeface="Arial"/>
                <a:ea typeface="+mn-lt"/>
                <a:cs typeface="+mn-lt"/>
              </a:rPr>
              <a:t>analizējot</a:t>
            </a:r>
            <a:r>
              <a:rPr lang="ru-RU" sz="1800" dirty="0">
                <a:latin typeface="Arial"/>
                <a:ea typeface="+mn-lt"/>
                <a:cs typeface="+mn-lt"/>
              </a:rPr>
              <a:t> </a:t>
            </a:r>
            <a:r>
              <a:rPr lang="ru-RU" sz="1800" err="1">
                <a:latin typeface="Arial"/>
                <a:ea typeface="+mn-lt"/>
                <a:cs typeface="+mn-lt"/>
              </a:rPr>
              <a:t>tikai</a:t>
            </a:r>
            <a:r>
              <a:rPr lang="ru-RU" sz="1800" dirty="0">
                <a:latin typeface="Arial"/>
                <a:ea typeface="+mn-lt"/>
                <a:cs typeface="+mn-lt"/>
              </a:rPr>
              <a:t> </a:t>
            </a:r>
            <a:r>
              <a:rPr lang="ru-RU" sz="1800" err="1">
                <a:latin typeface="Arial"/>
                <a:ea typeface="+mn-lt"/>
                <a:cs typeface="+mn-lt"/>
              </a:rPr>
              <a:t>tās</a:t>
            </a:r>
            <a:r>
              <a:rPr lang="ru-RU" sz="1800" dirty="0">
                <a:latin typeface="Arial"/>
                <a:ea typeface="+mn-lt"/>
                <a:cs typeface="+mn-lt"/>
              </a:rPr>
              <a:t> </a:t>
            </a:r>
            <a:r>
              <a:rPr lang="ru-RU" sz="1800" err="1">
                <a:latin typeface="Arial"/>
                <a:ea typeface="+mn-lt"/>
                <a:cs typeface="+mn-lt"/>
              </a:rPr>
              <a:t>komponentus</a:t>
            </a:r>
            <a:r>
              <a:rPr lang="ru-RU" sz="1800" dirty="0">
                <a:latin typeface="Arial"/>
                <a:ea typeface="+mn-lt"/>
                <a:cs typeface="+mn-lt"/>
              </a:rPr>
              <a:t> – </a:t>
            </a:r>
            <a:r>
              <a:rPr lang="ru-RU" sz="1800" b="1" err="1">
                <a:latin typeface="Arial"/>
                <a:ea typeface="+mn-lt"/>
                <a:cs typeface="+mn-lt"/>
              </a:rPr>
              <a:t>jāņem</a:t>
            </a:r>
            <a:r>
              <a:rPr lang="ru-RU" sz="1800" b="1" dirty="0">
                <a:latin typeface="Arial"/>
                <a:ea typeface="+mn-lt"/>
                <a:cs typeface="+mn-lt"/>
              </a:rPr>
              <a:t> </a:t>
            </a:r>
            <a:r>
              <a:rPr lang="ru-RU" sz="1800" b="1" err="1">
                <a:latin typeface="Arial"/>
                <a:ea typeface="+mn-lt"/>
                <a:cs typeface="+mn-lt"/>
              </a:rPr>
              <a:t>vērā</a:t>
            </a:r>
            <a:r>
              <a:rPr lang="ru-RU" sz="1800" b="1" dirty="0">
                <a:latin typeface="Arial"/>
                <a:ea typeface="+mn-lt"/>
                <a:cs typeface="+mn-lt"/>
              </a:rPr>
              <a:t> </a:t>
            </a:r>
            <a:r>
              <a:rPr lang="ru-RU" sz="1800" b="1" err="1">
                <a:latin typeface="Arial"/>
                <a:ea typeface="+mn-lt"/>
                <a:cs typeface="+mn-lt"/>
              </a:rPr>
              <a:t>savstarpējā</a:t>
            </a:r>
            <a:r>
              <a:rPr lang="ru-RU" sz="1800" b="1" dirty="0">
                <a:latin typeface="Arial"/>
                <a:ea typeface="+mn-lt"/>
                <a:cs typeface="+mn-lt"/>
              </a:rPr>
              <a:t> </a:t>
            </a:r>
            <a:r>
              <a:rPr lang="ru-RU" sz="1800" b="1" err="1">
                <a:latin typeface="Arial"/>
                <a:ea typeface="+mn-lt"/>
                <a:cs typeface="+mn-lt"/>
              </a:rPr>
              <a:t>saistība</a:t>
            </a:r>
            <a:r>
              <a:rPr lang="ru-RU" sz="1800" b="1" dirty="0">
                <a:latin typeface="Arial"/>
                <a:ea typeface="+mn-lt"/>
                <a:cs typeface="+mn-lt"/>
              </a:rPr>
              <a:t>.</a:t>
            </a:r>
          </a:p>
          <a:p>
            <a:r>
              <a:rPr lang="ru-RU" sz="1800" b="1" err="1">
                <a:latin typeface="Arial"/>
                <a:ea typeface="+mn-lt"/>
                <a:cs typeface="+mn-lt"/>
              </a:rPr>
              <a:t>Sistēmiskā</a:t>
            </a:r>
            <a:r>
              <a:rPr lang="ru-RU" sz="1800" b="1" dirty="0">
                <a:latin typeface="Arial"/>
                <a:ea typeface="+mn-lt"/>
                <a:cs typeface="+mn-lt"/>
              </a:rPr>
              <a:t> </a:t>
            </a:r>
            <a:r>
              <a:rPr lang="ru-RU" sz="1800" b="1" err="1">
                <a:latin typeface="Arial"/>
                <a:ea typeface="+mn-lt"/>
                <a:cs typeface="+mn-lt"/>
              </a:rPr>
              <a:t>domāšana</a:t>
            </a:r>
            <a:r>
              <a:rPr lang="ru-RU" sz="1800" b="1" dirty="0">
                <a:latin typeface="Arial"/>
                <a:ea typeface="+mn-lt"/>
                <a:cs typeface="+mn-lt"/>
              </a:rPr>
              <a:t> </a:t>
            </a:r>
            <a:r>
              <a:rPr lang="ru-RU" sz="1800" b="1" err="1">
                <a:latin typeface="Arial"/>
                <a:ea typeface="+mn-lt"/>
                <a:cs typeface="+mn-lt"/>
              </a:rPr>
              <a:t>paplašina</a:t>
            </a:r>
            <a:r>
              <a:rPr lang="ru-RU" sz="1800" b="1" dirty="0">
                <a:latin typeface="Arial"/>
                <a:ea typeface="+mn-lt"/>
                <a:cs typeface="+mn-lt"/>
              </a:rPr>
              <a:t> </a:t>
            </a:r>
            <a:r>
              <a:rPr lang="ru-RU" sz="1800" b="1" err="1">
                <a:latin typeface="Arial"/>
                <a:ea typeface="+mn-lt"/>
                <a:cs typeface="+mn-lt"/>
              </a:rPr>
              <a:t>skatījumu</a:t>
            </a:r>
            <a:r>
              <a:rPr lang="ru-RU" sz="1800" b="1" dirty="0">
                <a:latin typeface="Arial"/>
                <a:ea typeface="+mn-lt"/>
                <a:cs typeface="+mn-lt"/>
              </a:rPr>
              <a:t>,</a:t>
            </a:r>
            <a:r>
              <a:rPr lang="ru-RU" sz="1800" dirty="0">
                <a:latin typeface="Arial"/>
                <a:ea typeface="+mn-lt"/>
                <a:cs typeface="+mn-lt"/>
              </a:rPr>
              <a:t> </a:t>
            </a:r>
            <a:r>
              <a:rPr lang="ru-RU" sz="1800" err="1">
                <a:latin typeface="Arial"/>
                <a:ea typeface="+mn-lt"/>
                <a:cs typeface="+mn-lt"/>
              </a:rPr>
              <a:t>palīdz</a:t>
            </a:r>
            <a:r>
              <a:rPr lang="ru-RU" sz="1800" dirty="0">
                <a:latin typeface="Arial"/>
                <a:ea typeface="+mn-lt"/>
                <a:cs typeface="+mn-lt"/>
              </a:rPr>
              <a:t> </a:t>
            </a:r>
            <a:r>
              <a:rPr lang="ru-RU" sz="1800" err="1">
                <a:latin typeface="Arial"/>
                <a:ea typeface="+mn-lt"/>
                <a:cs typeface="+mn-lt"/>
              </a:rPr>
              <a:t>izvairīties</a:t>
            </a:r>
            <a:r>
              <a:rPr lang="ru-RU" sz="1800" dirty="0">
                <a:latin typeface="Arial"/>
                <a:ea typeface="+mn-lt"/>
                <a:cs typeface="+mn-lt"/>
              </a:rPr>
              <a:t> </a:t>
            </a:r>
            <a:r>
              <a:rPr lang="ru-RU" sz="1800" err="1">
                <a:latin typeface="Arial"/>
                <a:ea typeface="+mn-lt"/>
                <a:cs typeface="+mn-lt"/>
              </a:rPr>
              <a:t>no</a:t>
            </a:r>
            <a:r>
              <a:rPr lang="ru-RU" sz="1800" dirty="0">
                <a:latin typeface="Arial"/>
                <a:ea typeface="+mn-lt"/>
                <a:cs typeface="+mn-lt"/>
              </a:rPr>
              <a:t> </a:t>
            </a:r>
            <a:r>
              <a:rPr lang="ru-RU" sz="1800" err="1">
                <a:latin typeface="Arial"/>
                <a:ea typeface="+mn-lt"/>
                <a:cs typeface="+mn-lt"/>
              </a:rPr>
              <a:t>kognitīvām</a:t>
            </a:r>
            <a:r>
              <a:rPr lang="ru-RU" sz="1800" dirty="0">
                <a:latin typeface="Arial"/>
                <a:ea typeface="+mn-lt"/>
                <a:cs typeface="+mn-lt"/>
              </a:rPr>
              <a:t> </a:t>
            </a:r>
            <a:r>
              <a:rPr lang="ru-RU" sz="1800" err="1">
                <a:latin typeface="Arial"/>
                <a:ea typeface="+mn-lt"/>
                <a:cs typeface="+mn-lt"/>
              </a:rPr>
              <a:t>kļūdām</a:t>
            </a:r>
            <a:r>
              <a:rPr lang="ru-RU" sz="1800" dirty="0">
                <a:latin typeface="Arial"/>
                <a:ea typeface="+mn-lt"/>
                <a:cs typeface="+mn-lt"/>
              </a:rPr>
              <a:t> </a:t>
            </a:r>
            <a:r>
              <a:rPr lang="ru-RU" sz="1800" err="1">
                <a:latin typeface="Arial"/>
                <a:ea typeface="+mn-lt"/>
                <a:cs typeface="+mn-lt"/>
              </a:rPr>
              <a:t>un</a:t>
            </a:r>
            <a:r>
              <a:rPr lang="ru-RU" sz="1800" dirty="0">
                <a:latin typeface="Arial"/>
                <a:ea typeface="+mn-lt"/>
                <a:cs typeface="+mn-lt"/>
              </a:rPr>
              <a:t> </a:t>
            </a:r>
            <a:r>
              <a:rPr lang="ru-RU" sz="1800" err="1">
                <a:latin typeface="Arial"/>
                <a:ea typeface="+mn-lt"/>
                <a:cs typeface="+mn-lt"/>
              </a:rPr>
              <a:t>atvieglo</a:t>
            </a:r>
            <a:r>
              <a:rPr lang="ru-RU" sz="1800" dirty="0">
                <a:latin typeface="Arial"/>
                <a:ea typeface="+mn-lt"/>
                <a:cs typeface="+mn-lt"/>
              </a:rPr>
              <a:t> </a:t>
            </a:r>
            <a:r>
              <a:rPr lang="ru-RU" sz="1800" err="1">
                <a:latin typeface="Arial"/>
                <a:ea typeface="+mn-lt"/>
                <a:cs typeface="+mn-lt"/>
              </a:rPr>
              <a:t>sarežģītu</a:t>
            </a:r>
            <a:r>
              <a:rPr lang="ru-RU" sz="1800" dirty="0">
                <a:latin typeface="Arial"/>
                <a:ea typeface="+mn-lt"/>
                <a:cs typeface="+mn-lt"/>
              </a:rPr>
              <a:t> </a:t>
            </a:r>
            <a:r>
              <a:rPr lang="ru-RU" sz="1800" err="1">
                <a:latin typeface="Arial"/>
                <a:ea typeface="+mn-lt"/>
                <a:cs typeface="+mn-lt"/>
              </a:rPr>
              <a:t>problēmu</a:t>
            </a:r>
            <a:r>
              <a:rPr lang="ru-RU" sz="1800" dirty="0">
                <a:latin typeface="Arial"/>
                <a:ea typeface="+mn-lt"/>
                <a:cs typeface="+mn-lt"/>
              </a:rPr>
              <a:t> </a:t>
            </a:r>
            <a:r>
              <a:rPr lang="ru-RU" sz="1800" err="1">
                <a:latin typeface="Arial"/>
                <a:ea typeface="+mn-lt"/>
                <a:cs typeface="+mn-lt"/>
              </a:rPr>
              <a:t>risināšanu</a:t>
            </a:r>
            <a:r>
              <a:rPr lang="ru-RU" sz="1800" dirty="0">
                <a:latin typeface="Arial"/>
                <a:ea typeface="+mn-lt"/>
                <a:cs typeface="+mn-lt"/>
              </a:rPr>
              <a:t>.</a:t>
            </a:r>
          </a:p>
          <a:p>
            <a:r>
              <a:rPr lang="ru-RU" sz="1800" dirty="0" err="1">
                <a:latin typeface="Arial"/>
                <a:ea typeface="+mn-lt"/>
                <a:cs typeface="+mn-lt"/>
              </a:rPr>
              <a:t>Dažādās</a:t>
            </a:r>
            <a:r>
              <a:rPr lang="ru-RU" sz="1800" dirty="0">
                <a:latin typeface="Arial"/>
                <a:ea typeface="+mn-lt"/>
                <a:cs typeface="+mn-lt"/>
              </a:rPr>
              <a:t> </a:t>
            </a:r>
            <a:r>
              <a:rPr lang="ru-RU" sz="1800" dirty="0" err="1">
                <a:latin typeface="Arial"/>
                <a:ea typeface="+mn-lt"/>
                <a:cs typeface="+mn-lt"/>
              </a:rPr>
              <a:t>jomās</a:t>
            </a:r>
            <a:r>
              <a:rPr lang="ru-RU" sz="1800" dirty="0">
                <a:latin typeface="Arial"/>
                <a:ea typeface="+mn-lt"/>
                <a:cs typeface="+mn-lt"/>
              </a:rPr>
              <a:t> (</a:t>
            </a:r>
            <a:r>
              <a:rPr lang="ru-RU" sz="1800" dirty="0" err="1">
                <a:latin typeface="Arial"/>
                <a:ea typeface="+mn-lt"/>
                <a:cs typeface="+mn-lt"/>
              </a:rPr>
              <a:t>medicīnā</a:t>
            </a:r>
            <a:r>
              <a:rPr lang="ru-RU" sz="1800" dirty="0">
                <a:latin typeface="Arial"/>
                <a:ea typeface="+mn-lt"/>
                <a:cs typeface="+mn-lt"/>
              </a:rPr>
              <a:t>, </a:t>
            </a:r>
            <a:r>
              <a:rPr lang="ru-RU" sz="1800" dirty="0" err="1">
                <a:latin typeface="Arial"/>
                <a:ea typeface="+mn-lt"/>
                <a:cs typeface="+mn-lt"/>
              </a:rPr>
              <a:t>psiholoģijā</a:t>
            </a:r>
            <a:r>
              <a:rPr lang="ru-RU" sz="1800" dirty="0">
                <a:latin typeface="Arial"/>
                <a:ea typeface="+mn-lt"/>
                <a:cs typeface="+mn-lt"/>
              </a:rPr>
              <a:t>, </a:t>
            </a:r>
            <a:r>
              <a:rPr lang="ru-RU" sz="1800" dirty="0" err="1">
                <a:latin typeface="Arial"/>
                <a:ea typeface="+mn-lt"/>
                <a:cs typeface="+mn-lt"/>
              </a:rPr>
              <a:t>sociālajās</a:t>
            </a:r>
            <a:r>
              <a:rPr lang="ru-RU" sz="1800" dirty="0">
                <a:latin typeface="Arial"/>
                <a:ea typeface="+mn-lt"/>
                <a:cs typeface="+mn-lt"/>
              </a:rPr>
              <a:t> </a:t>
            </a:r>
            <a:r>
              <a:rPr lang="ru-RU" sz="1800" dirty="0" err="1">
                <a:latin typeface="Arial"/>
                <a:ea typeface="+mn-lt"/>
                <a:cs typeface="+mn-lt"/>
              </a:rPr>
              <a:t>sistēmās</a:t>
            </a:r>
            <a:r>
              <a:rPr lang="ru-RU" sz="1800" dirty="0">
                <a:latin typeface="Arial"/>
                <a:ea typeface="+mn-lt"/>
                <a:cs typeface="+mn-lt"/>
              </a:rPr>
              <a:t>) </a:t>
            </a:r>
            <a:r>
              <a:rPr lang="ru-RU" sz="1800" b="1" dirty="0" err="1">
                <a:latin typeface="Arial"/>
                <a:ea typeface="+mn-lt"/>
                <a:cs typeface="+mn-lt"/>
              </a:rPr>
              <a:t>šī</a:t>
            </a:r>
            <a:r>
              <a:rPr lang="ru-RU" sz="1800" b="1" dirty="0">
                <a:latin typeface="Arial"/>
                <a:ea typeface="+mn-lt"/>
                <a:cs typeface="+mn-lt"/>
              </a:rPr>
              <a:t> </a:t>
            </a:r>
            <a:r>
              <a:rPr lang="ru-RU" sz="1800" b="1" dirty="0" err="1">
                <a:latin typeface="Arial"/>
                <a:ea typeface="+mn-lt"/>
                <a:cs typeface="+mn-lt"/>
              </a:rPr>
              <a:t>pieeja</a:t>
            </a:r>
            <a:r>
              <a:rPr lang="ru-RU" sz="1800" b="1" dirty="0">
                <a:latin typeface="Arial"/>
                <a:ea typeface="+mn-lt"/>
                <a:cs typeface="+mn-lt"/>
              </a:rPr>
              <a:t> </a:t>
            </a:r>
            <a:r>
              <a:rPr lang="ru-RU" sz="1800" b="1" dirty="0" err="1">
                <a:latin typeface="Arial"/>
                <a:ea typeface="+mn-lt"/>
                <a:cs typeface="+mn-lt"/>
              </a:rPr>
              <a:t>veicina</a:t>
            </a:r>
            <a:r>
              <a:rPr lang="ru-RU" sz="1800" b="1" dirty="0">
                <a:latin typeface="Arial"/>
                <a:ea typeface="+mn-lt"/>
                <a:cs typeface="+mn-lt"/>
              </a:rPr>
              <a:t> </a:t>
            </a:r>
            <a:r>
              <a:rPr lang="ru-RU" sz="1800" b="1" dirty="0" err="1">
                <a:latin typeface="Arial"/>
                <a:ea typeface="+mn-lt"/>
                <a:cs typeface="+mn-lt"/>
              </a:rPr>
              <a:t>dziļāku</a:t>
            </a:r>
            <a:r>
              <a:rPr lang="ru-RU" sz="1800" b="1" dirty="0">
                <a:latin typeface="Arial"/>
                <a:ea typeface="+mn-lt"/>
                <a:cs typeface="+mn-lt"/>
              </a:rPr>
              <a:t> </a:t>
            </a:r>
            <a:r>
              <a:rPr lang="ru-RU" sz="1800" b="1" dirty="0" err="1">
                <a:latin typeface="Arial"/>
                <a:ea typeface="+mn-lt"/>
                <a:cs typeface="+mn-lt"/>
              </a:rPr>
              <a:t>cilvēka</a:t>
            </a:r>
            <a:r>
              <a:rPr lang="ru-RU" sz="1800" b="1" dirty="0">
                <a:latin typeface="Arial"/>
                <a:ea typeface="+mn-lt"/>
                <a:cs typeface="+mn-lt"/>
              </a:rPr>
              <a:t> </a:t>
            </a:r>
            <a:r>
              <a:rPr lang="ru-RU" sz="1800" b="1" dirty="0" err="1">
                <a:latin typeface="Arial"/>
                <a:ea typeface="+mn-lt"/>
                <a:cs typeface="+mn-lt"/>
              </a:rPr>
              <a:t>uzvedības</a:t>
            </a:r>
            <a:r>
              <a:rPr lang="ru-RU" sz="1800" b="1" dirty="0">
                <a:latin typeface="Arial"/>
                <a:ea typeface="+mn-lt"/>
                <a:cs typeface="+mn-lt"/>
              </a:rPr>
              <a:t> </a:t>
            </a:r>
            <a:r>
              <a:rPr lang="ru-RU" sz="1800" b="1" dirty="0" err="1">
                <a:latin typeface="Arial"/>
                <a:ea typeface="+mn-lt"/>
                <a:cs typeface="+mn-lt"/>
              </a:rPr>
              <a:t>un</a:t>
            </a:r>
            <a:r>
              <a:rPr lang="ru-RU" sz="1800" b="1" dirty="0">
                <a:latin typeface="Arial"/>
                <a:ea typeface="+mn-lt"/>
                <a:cs typeface="+mn-lt"/>
              </a:rPr>
              <a:t> </a:t>
            </a:r>
            <a:r>
              <a:rPr lang="ru-RU" sz="1800" b="1" dirty="0" err="1">
                <a:latin typeface="Arial"/>
                <a:ea typeface="+mn-lt"/>
                <a:cs typeface="+mn-lt"/>
              </a:rPr>
              <a:t>sabiedrības</a:t>
            </a:r>
            <a:r>
              <a:rPr lang="ru-RU" sz="1800" b="1" dirty="0">
                <a:latin typeface="Arial"/>
                <a:ea typeface="+mn-lt"/>
                <a:cs typeface="+mn-lt"/>
              </a:rPr>
              <a:t> </a:t>
            </a:r>
            <a:r>
              <a:rPr lang="ru-RU" sz="1800" b="1" dirty="0" err="1">
                <a:latin typeface="Arial"/>
                <a:ea typeface="+mn-lt"/>
                <a:cs typeface="+mn-lt"/>
              </a:rPr>
              <a:t>attīstības</a:t>
            </a:r>
            <a:r>
              <a:rPr lang="ru-RU" sz="1800" b="1" dirty="0">
                <a:latin typeface="Arial"/>
                <a:ea typeface="+mn-lt"/>
                <a:cs typeface="+mn-lt"/>
              </a:rPr>
              <a:t> </a:t>
            </a:r>
            <a:r>
              <a:rPr lang="ru-RU" sz="1800" b="1" dirty="0" err="1">
                <a:latin typeface="Arial"/>
                <a:ea typeface="+mn-lt"/>
                <a:cs typeface="+mn-lt"/>
              </a:rPr>
              <a:t>izpratni</a:t>
            </a:r>
            <a:r>
              <a:rPr lang="ru-RU" sz="1800" b="1" dirty="0">
                <a:latin typeface="Arial"/>
                <a:ea typeface="+mn-lt"/>
                <a:cs typeface="+mn-lt"/>
              </a:rPr>
              <a:t>.</a:t>
            </a:r>
          </a:p>
        </p:txBody>
      </p:sp>
      <p:pic>
        <p:nvPicPr>
          <p:cNvPr id="5" name="Рисунок 4" descr="Изображение выглядит как текст, снимок экрана, Шрифт, Графика&#10;&#10;Автоматически созданное описание">
            <a:extLst>
              <a:ext uri="{FF2B5EF4-FFF2-40B4-BE49-F238E27FC236}">
                <a16:creationId xmlns:a16="http://schemas.microsoft.com/office/drawing/2014/main" id="{2ACA5D91-6CC1-34A6-548C-EEB0F3013D7C}"/>
              </a:ext>
            </a:extLst>
          </p:cNvPr>
          <p:cNvPicPr>
            <a:picLocks noChangeAspect="1"/>
          </p:cNvPicPr>
          <p:nvPr/>
        </p:nvPicPr>
        <p:blipFill>
          <a:blip r:embed="rId2"/>
          <a:stretch>
            <a:fillRect/>
          </a:stretch>
        </p:blipFill>
        <p:spPr>
          <a:xfrm>
            <a:off x="5642284" y="4126902"/>
            <a:ext cx="4508240" cy="2732139"/>
          </a:xfrm>
          <a:prstGeom prst="rect">
            <a:avLst/>
          </a:prstGeom>
        </p:spPr>
      </p:pic>
      <p:pic>
        <p:nvPicPr>
          <p:cNvPr id="4" name="Рисунок 3" descr="Изображение выглядит как текст, снимок экрана, Шрифт, дизайн&#10;&#10;Автоматически созданное описание">
            <a:extLst>
              <a:ext uri="{FF2B5EF4-FFF2-40B4-BE49-F238E27FC236}">
                <a16:creationId xmlns:a16="http://schemas.microsoft.com/office/drawing/2014/main" id="{3FEB645B-1E0C-5729-159C-D5D4B5250595}"/>
              </a:ext>
            </a:extLst>
          </p:cNvPr>
          <p:cNvPicPr>
            <a:picLocks noChangeAspect="1"/>
          </p:cNvPicPr>
          <p:nvPr/>
        </p:nvPicPr>
        <p:blipFill>
          <a:blip r:embed="rId3"/>
          <a:srcRect l="28551" r="24730"/>
          <a:stretch/>
        </p:blipFill>
        <p:spPr>
          <a:xfrm>
            <a:off x="7898202" y="-708"/>
            <a:ext cx="4291311" cy="4878256"/>
          </a:xfrm>
          <a:prstGeom prst="rect">
            <a:avLst/>
          </a:prstGeom>
        </p:spPr>
      </p:pic>
    </p:spTree>
    <p:extLst>
      <p:ext uri="{BB962C8B-B14F-4D97-AF65-F5344CB8AC3E}">
        <p14:creationId xmlns:p14="http://schemas.microsoft.com/office/powerpoint/2010/main" val="23266536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0ADA02D-98B5-9A81-5AE9-68083D31D9EF}"/>
              </a:ext>
            </a:extLst>
          </p:cNvPr>
          <p:cNvSpPr>
            <a:spLocks noGrp="1"/>
          </p:cNvSpPr>
          <p:nvPr>
            <p:ph type="title"/>
          </p:nvPr>
        </p:nvSpPr>
        <p:spPr>
          <a:xfrm>
            <a:off x="630381" y="240434"/>
            <a:ext cx="10972800" cy="1214727"/>
          </a:xfrm>
          <a:ln w="57150">
            <a:solidFill>
              <a:srgbClr val="7030A0"/>
            </a:solidFill>
          </a:ln>
        </p:spPr>
        <p:txBody>
          <a:bodyPr/>
          <a:lstStyle/>
          <a:p>
            <a:r>
              <a:rPr lang="en-US" sz="3600" b="1" dirty="0">
                <a:solidFill>
                  <a:srgbClr val="7030A0"/>
                </a:solidFill>
                <a:latin typeface="Comic Sans MS"/>
                <a:ea typeface="+mj-lt"/>
                <a:cs typeface="+mj-lt"/>
              </a:rPr>
              <a:t>3. </a:t>
            </a:r>
            <a:r>
              <a:rPr lang="en-US" sz="3600" b="1" err="1">
                <a:solidFill>
                  <a:srgbClr val="7030A0"/>
                </a:solidFill>
                <a:latin typeface="Comic Sans MS"/>
                <a:ea typeface="+mj-lt"/>
                <a:cs typeface="+mj-lt"/>
              </a:rPr>
              <a:t>daļ</a:t>
            </a:r>
            <a:r>
              <a:rPr lang="lv" sz="3600" b="1" dirty="0">
                <a:solidFill>
                  <a:srgbClr val="7030A0"/>
                </a:solidFill>
                <a:latin typeface="Comic Sans MS"/>
                <a:ea typeface="+mj-lt"/>
                <a:cs typeface="+mj-lt"/>
              </a:rPr>
              <a:t>a </a:t>
            </a:r>
            <a:r>
              <a:rPr lang="en-US" sz="3600" b="1" err="1">
                <a:solidFill>
                  <a:srgbClr val="7030A0"/>
                </a:solidFill>
                <a:latin typeface="Comic Sans MS"/>
                <a:ea typeface="+mj-lt"/>
                <a:cs typeface="+mj-lt"/>
              </a:rPr>
              <a:t>Sistēmiskā</a:t>
            </a:r>
            <a:r>
              <a:rPr lang="en-US" sz="3600" b="1" dirty="0">
                <a:solidFill>
                  <a:srgbClr val="7030A0"/>
                </a:solidFill>
                <a:latin typeface="Comic Sans MS"/>
                <a:ea typeface="+mj-lt"/>
                <a:cs typeface="+mj-lt"/>
              </a:rPr>
              <a:t> </a:t>
            </a:r>
            <a:r>
              <a:rPr lang="en-US" sz="3600" b="1" err="1">
                <a:solidFill>
                  <a:srgbClr val="7030A0"/>
                </a:solidFill>
                <a:latin typeface="Comic Sans MS"/>
                <a:ea typeface="+mj-lt"/>
                <a:cs typeface="+mj-lt"/>
              </a:rPr>
              <a:t>domāšana</a:t>
            </a:r>
            <a:r>
              <a:rPr lang="en-US" sz="3600" b="1" dirty="0">
                <a:solidFill>
                  <a:srgbClr val="7030A0"/>
                </a:solidFill>
                <a:latin typeface="Comic Sans MS"/>
                <a:ea typeface="+mj-lt"/>
                <a:cs typeface="+mj-lt"/>
              </a:rPr>
              <a:t> un </a:t>
            </a:r>
            <a:r>
              <a:rPr lang="en-US" sz="3600" b="1" err="1">
                <a:solidFill>
                  <a:srgbClr val="7030A0"/>
                </a:solidFill>
                <a:latin typeface="Comic Sans MS"/>
                <a:ea typeface="+mj-lt"/>
                <a:cs typeface="+mj-lt"/>
              </a:rPr>
              <a:t>tās</a:t>
            </a:r>
            <a:r>
              <a:rPr lang="en-US" sz="3600" b="1" dirty="0">
                <a:solidFill>
                  <a:srgbClr val="7030A0"/>
                </a:solidFill>
                <a:latin typeface="Comic Sans MS"/>
                <a:ea typeface="+mj-lt"/>
                <a:cs typeface="+mj-lt"/>
              </a:rPr>
              <a:t> </a:t>
            </a:r>
            <a:r>
              <a:rPr lang="en-US" sz="3600" b="1" err="1">
                <a:solidFill>
                  <a:srgbClr val="7030A0"/>
                </a:solidFill>
                <a:latin typeface="Comic Sans MS"/>
                <a:ea typeface="+mj-lt"/>
                <a:cs typeface="+mj-lt"/>
              </a:rPr>
              <a:t>praktiskais</a:t>
            </a:r>
            <a:r>
              <a:rPr lang="en-US" sz="3600" b="1" dirty="0">
                <a:solidFill>
                  <a:srgbClr val="7030A0"/>
                </a:solidFill>
                <a:latin typeface="Comic Sans MS"/>
                <a:ea typeface="+mj-lt"/>
                <a:cs typeface="+mj-lt"/>
              </a:rPr>
              <a:t> </a:t>
            </a:r>
            <a:r>
              <a:rPr lang="en-US" sz="3600" b="1" err="1">
                <a:solidFill>
                  <a:srgbClr val="7030A0"/>
                </a:solidFill>
                <a:latin typeface="Comic Sans MS"/>
                <a:ea typeface="+mj-lt"/>
                <a:cs typeface="+mj-lt"/>
              </a:rPr>
              <a:t>pielietojums</a:t>
            </a:r>
            <a:r>
              <a:rPr lang="en-US" sz="3600" b="1" dirty="0">
                <a:solidFill>
                  <a:srgbClr val="7030A0"/>
                </a:solidFill>
                <a:latin typeface="Comic Sans MS"/>
                <a:ea typeface="+mj-lt"/>
                <a:cs typeface="+mj-lt"/>
              </a:rPr>
              <a:t> </a:t>
            </a:r>
            <a:r>
              <a:rPr lang="en-US" sz="3600" b="1" err="1">
                <a:solidFill>
                  <a:srgbClr val="7030A0"/>
                </a:solidFill>
                <a:latin typeface="Comic Sans MS"/>
                <a:ea typeface="+mj-lt"/>
                <a:cs typeface="+mj-lt"/>
              </a:rPr>
              <a:t>medicīnā</a:t>
            </a:r>
            <a:endParaRPr lang="ru-RU" sz="3600" b="1" err="1">
              <a:solidFill>
                <a:srgbClr val="7030A0"/>
              </a:solidFill>
              <a:latin typeface="Comic Sans MS"/>
            </a:endParaRPr>
          </a:p>
        </p:txBody>
      </p:sp>
      <p:sp>
        <p:nvSpPr>
          <p:cNvPr id="3" name="Объект 2">
            <a:extLst>
              <a:ext uri="{FF2B5EF4-FFF2-40B4-BE49-F238E27FC236}">
                <a16:creationId xmlns:a16="http://schemas.microsoft.com/office/drawing/2014/main" id="{1A20FA35-613F-F352-47DA-B667ADE4C3D3}"/>
              </a:ext>
            </a:extLst>
          </p:cNvPr>
          <p:cNvSpPr>
            <a:spLocks noGrp="1"/>
          </p:cNvSpPr>
          <p:nvPr>
            <p:ph idx="1"/>
          </p:nvPr>
        </p:nvSpPr>
        <p:spPr>
          <a:xfrm>
            <a:off x="630382" y="1714789"/>
            <a:ext cx="10986654" cy="4905519"/>
          </a:xfrm>
        </p:spPr>
        <p:txBody>
          <a:bodyPr vert="horz" lIns="91440" tIns="45720" rIns="91440" bIns="45720" rtlCol="0" anchor="t">
            <a:normAutofit fontScale="70000" lnSpcReduction="20000"/>
          </a:bodyPr>
          <a:lstStyle/>
          <a:p>
            <a:r>
              <a:rPr lang="ru-RU" b="1" err="1">
                <a:highlight>
                  <a:srgbClr val="00FFFF"/>
                </a:highlight>
                <a:ea typeface="+mn-lt"/>
                <a:cs typeface="+mn-lt"/>
              </a:rPr>
              <a:t>Domu</a:t>
            </a:r>
            <a:r>
              <a:rPr lang="ru-RU" b="1" dirty="0">
                <a:highlight>
                  <a:srgbClr val="00FFFF"/>
                </a:highlight>
                <a:ea typeface="+mn-lt"/>
                <a:cs typeface="+mn-lt"/>
              </a:rPr>
              <a:t> </a:t>
            </a:r>
            <a:r>
              <a:rPr lang="ru-RU" b="1" err="1">
                <a:highlight>
                  <a:srgbClr val="00FFFF"/>
                </a:highlight>
                <a:ea typeface="+mn-lt"/>
                <a:cs typeface="+mn-lt"/>
              </a:rPr>
              <a:t>un</a:t>
            </a:r>
            <a:r>
              <a:rPr lang="ru-RU" b="1" dirty="0">
                <a:highlight>
                  <a:srgbClr val="00FFFF"/>
                </a:highlight>
                <a:ea typeface="+mn-lt"/>
                <a:cs typeface="+mn-lt"/>
              </a:rPr>
              <a:t> </a:t>
            </a:r>
            <a:r>
              <a:rPr lang="ru-RU" b="1" err="1">
                <a:highlight>
                  <a:srgbClr val="00FFFF"/>
                </a:highlight>
                <a:ea typeface="+mn-lt"/>
                <a:cs typeface="+mn-lt"/>
              </a:rPr>
              <a:t>prāta</a:t>
            </a:r>
            <a:r>
              <a:rPr lang="ru-RU" b="1" dirty="0">
                <a:highlight>
                  <a:srgbClr val="00FFFF"/>
                </a:highlight>
                <a:ea typeface="+mn-lt"/>
                <a:cs typeface="+mn-lt"/>
              </a:rPr>
              <a:t> </a:t>
            </a:r>
            <a:r>
              <a:rPr lang="ru-RU" b="1" err="1">
                <a:highlight>
                  <a:srgbClr val="00FFFF"/>
                </a:highlight>
                <a:ea typeface="+mn-lt"/>
                <a:cs typeface="+mn-lt"/>
              </a:rPr>
              <a:t>nozīme</a:t>
            </a:r>
            <a:r>
              <a:rPr lang="ru-RU" b="1" dirty="0">
                <a:highlight>
                  <a:srgbClr val="00FFFF"/>
                </a:highlight>
                <a:ea typeface="+mn-lt"/>
                <a:cs typeface="+mn-lt"/>
              </a:rPr>
              <a:t> </a:t>
            </a:r>
            <a:r>
              <a:rPr lang="ru-RU" b="1" err="1">
                <a:highlight>
                  <a:srgbClr val="00FFFF"/>
                </a:highlight>
                <a:ea typeface="+mn-lt"/>
                <a:cs typeface="+mn-lt"/>
              </a:rPr>
              <a:t>veselības</a:t>
            </a:r>
            <a:r>
              <a:rPr lang="ru-RU" b="1" dirty="0">
                <a:highlight>
                  <a:srgbClr val="00FFFF"/>
                </a:highlight>
                <a:ea typeface="+mn-lt"/>
                <a:cs typeface="+mn-lt"/>
              </a:rPr>
              <a:t> </a:t>
            </a:r>
            <a:r>
              <a:rPr lang="ru-RU" b="1" err="1">
                <a:highlight>
                  <a:srgbClr val="00FFFF"/>
                </a:highlight>
                <a:ea typeface="+mn-lt"/>
                <a:cs typeface="+mn-lt"/>
              </a:rPr>
              <a:t>sistēmā</a:t>
            </a:r>
            <a:r>
              <a:rPr lang="ru-RU" b="1" dirty="0">
                <a:highlight>
                  <a:srgbClr val="00FFFF"/>
                </a:highlight>
                <a:ea typeface="+mn-lt"/>
                <a:cs typeface="+mn-lt"/>
              </a:rPr>
              <a:t>:</a:t>
            </a:r>
            <a:r>
              <a:rPr lang="ru-RU" dirty="0">
                <a:highlight>
                  <a:srgbClr val="00FFFF"/>
                </a:highlight>
                <a:ea typeface="+mn-lt"/>
                <a:cs typeface="+mn-lt"/>
              </a:rPr>
              <a:t> </a:t>
            </a:r>
          </a:p>
          <a:p>
            <a:pPr lvl="1">
              <a:buFont typeface="Courier New" panose="020B0604020202020204" pitchFamily="34" charset="0"/>
              <a:buChar char="o"/>
            </a:pPr>
            <a:r>
              <a:rPr lang="ru-RU" b="1" dirty="0" err="1">
                <a:ea typeface="+mn-lt"/>
                <a:cs typeface="+mn-lt"/>
              </a:rPr>
              <a:t>Cilvēka</a:t>
            </a:r>
            <a:r>
              <a:rPr lang="ru-RU" b="1" dirty="0">
                <a:ea typeface="+mn-lt"/>
                <a:cs typeface="+mn-lt"/>
              </a:rPr>
              <a:t> </a:t>
            </a:r>
            <a:r>
              <a:rPr lang="ru-RU" b="1" dirty="0" err="1">
                <a:ea typeface="+mn-lt"/>
                <a:cs typeface="+mn-lt"/>
              </a:rPr>
              <a:t>veselība</a:t>
            </a:r>
            <a:r>
              <a:rPr lang="ru-RU" b="1" dirty="0">
                <a:ea typeface="+mn-lt"/>
                <a:cs typeface="+mn-lt"/>
              </a:rPr>
              <a:t> </a:t>
            </a:r>
            <a:r>
              <a:rPr lang="ru-RU" b="1" dirty="0" err="1">
                <a:ea typeface="+mn-lt"/>
                <a:cs typeface="+mn-lt"/>
              </a:rPr>
              <a:t>nav</a:t>
            </a:r>
            <a:r>
              <a:rPr lang="ru-RU" b="1" dirty="0">
                <a:ea typeface="+mn-lt"/>
                <a:cs typeface="+mn-lt"/>
              </a:rPr>
              <a:t> </a:t>
            </a:r>
            <a:r>
              <a:rPr lang="ru-RU" b="1" dirty="0" err="1">
                <a:ea typeface="+mn-lt"/>
                <a:cs typeface="+mn-lt"/>
              </a:rPr>
              <a:t>reducējama</a:t>
            </a:r>
            <a:r>
              <a:rPr lang="ru-RU" b="1" dirty="0">
                <a:ea typeface="+mn-lt"/>
                <a:cs typeface="+mn-lt"/>
              </a:rPr>
              <a:t> </a:t>
            </a:r>
            <a:r>
              <a:rPr lang="ru-RU" b="1" dirty="0" err="1">
                <a:ea typeface="+mn-lt"/>
                <a:cs typeface="+mn-lt"/>
              </a:rPr>
              <a:t>tikai</a:t>
            </a:r>
            <a:r>
              <a:rPr lang="ru-RU" b="1" dirty="0">
                <a:ea typeface="+mn-lt"/>
                <a:cs typeface="+mn-lt"/>
              </a:rPr>
              <a:t> </a:t>
            </a:r>
            <a:r>
              <a:rPr lang="ru-RU" b="1" dirty="0" err="1">
                <a:ea typeface="+mn-lt"/>
                <a:cs typeface="+mn-lt"/>
              </a:rPr>
              <a:t>uz</a:t>
            </a:r>
            <a:r>
              <a:rPr lang="ru-RU" b="1" dirty="0">
                <a:ea typeface="+mn-lt"/>
                <a:cs typeface="+mn-lt"/>
              </a:rPr>
              <a:t> </a:t>
            </a:r>
            <a:r>
              <a:rPr lang="ru-RU" b="1" dirty="0" err="1">
                <a:ea typeface="+mn-lt"/>
                <a:cs typeface="+mn-lt"/>
              </a:rPr>
              <a:t>bioloģiskiem</a:t>
            </a:r>
            <a:r>
              <a:rPr lang="ru-RU" b="1" dirty="0">
                <a:ea typeface="+mn-lt"/>
                <a:cs typeface="+mn-lt"/>
              </a:rPr>
              <a:t> </a:t>
            </a:r>
            <a:r>
              <a:rPr lang="ru-RU" b="1" dirty="0" err="1">
                <a:ea typeface="+mn-lt"/>
                <a:cs typeface="+mn-lt"/>
              </a:rPr>
              <a:t>faktoriem</a:t>
            </a:r>
            <a:r>
              <a:rPr lang="ru-RU" b="1" dirty="0">
                <a:ea typeface="+mn-lt"/>
                <a:cs typeface="+mn-lt"/>
              </a:rPr>
              <a:t>; </a:t>
            </a:r>
            <a:r>
              <a:rPr lang="ru-RU" dirty="0" err="1">
                <a:ea typeface="+mn-lt"/>
                <a:cs typeface="+mn-lt"/>
              </a:rPr>
              <a:t>tā</a:t>
            </a:r>
            <a:r>
              <a:rPr lang="ru-RU" dirty="0">
                <a:ea typeface="+mn-lt"/>
                <a:cs typeface="+mn-lt"/>
              </a:rPr>
              <a:t> </a:t>
            </a:r>
            <a:r>
              <a:rPr lang="ru-RU" dirty="0" err="1">
                <a:ea typeface="+mn-lt"/>
                <a:cs typeface="+mn-lt"/>
              </a:rPr>
              <a:t>ir</a:t>
            </a:r>
            <a:r>
              <a:rPr lang="ru-RU" dirty="0">
                <a:ea typeface="+mn-lt"/>
                <a:cs typeface="+mn-lt"/>
              </a:rPr>
              <a:t> </a:t>
            </a:r>
            <a:r>
              <a:rPr lang="ru-RU" dirty="0" err="1">
                <a:ea typeface="+mn-lt"/>
                <a:cs typeface="+mn-lt"/>
              </a:rPr>
              <a:t>sarežģīta</a:t>
            </a:r>
            <a:r>
              <a:rPr lang="ru-RU" dirty="0">
                <a:ea typeface="+mn-lt"/>
                <a:cs typeface="+mn-lt"/>
              </a:rPr>
              <a:t>, </a:t>
            </a:r>
            <a:r>
              <a:rPr lang="ru-RU" dirty="0" err="1">
                <a:ea typeface="+mn-lt"/>
                <a:cs typeface="+mn-lt"/>
              </a:rPr>
              <a:t>daudzslāņu</a:t>
            </a:r>
            <a:r>
              <a:rPr lang="ru-RU" dirty="0">
                <a:ea typeface="+mn-lt"/>
                <a:cs typeface="+mn-lt"/>
              </a:rPr>
              <a:t> </a:t>
            </a:r>
            <a:r>
              <a:rPr lang="ru-RU" dirty="0" err="1">
                <a:ea typeface="+mn-lt"/>
                <a:cs typeface="+mn-lt"/>
              </a:rPr>
              <a:t>sistēma</a:t>
            </a:r>
            <a:r>
              <a:rPr lang="ru-RU" dirty="0">
                <a:ea typeface="+mn-lt"/>
                <a:cs typeface="+mn-lt"/>
              </a:rPr>
              <a:t>, </a:t>
            </a:r>
            <a:r>
              <a:rPr lang="ru-RU" dirty="0" err="1">
                <a:ea typeface="+mn-lt"/>
                <a:cs typeface="+mn-lt"/>
              </a:rPr>
              <a:t>kurā</a:t>
            </a:r>
            <a:r>
              <a:rPr lang="ru-RU" dirty="0">
                <a:ea typeface="+mn-lt"/>
                <a:cs typeface="+mn-lt"/>
              </a:rPr>
              <a:t> </a:t>
            </a:r>
            <a:r>
              <a:rPr lang="ru-RU" dirty="0" err="1">
                <a:ea typeface="+mn-lt"/>
                <a:cs typeface="+mn-lt"/>
              </a:rPr>
              <a:t>domāšana</a:t>
            </a:r>
            <a:r>
              <a:rPr lang="ru-RU" dirty="0">
                <a:ea typeface="+mn-lt"/>
                <a:cs typeface="+mn-lt"/>
              </a:rPr>
              <a:t>, </a:t>
            </a:r>
            <a:r>
              <a:rPr lang="ru-RU" dirty="0" err="1">
                <a:ea typeface="+mn-lt"/>
                <a:cs typeface="+mn-lt"/>
              </a:rPr>
              <a:t>emocijas</a:t>
            </a:r>
            <a:r>
              <a:rPr lang="ru-RU" dirty="0">
                <a:ea typeface="+mn-lt"/>
                <a:cs typeface="+mn-lt"/>
              </a:rPr>
              <a:t> </a:t>
            </a:r>
            <a:r>
              <a:rPr lang="ru-RU" dirty="0" err="1">
                <a:ea typeface="+mn-lt"/>
                <a:cs typeface="+mn-lt"/>
              </a:rPr>
              <a:t>un</a:t>
            </a:r>
            <a:r>
              <a:rPr lang="ru-RU" dirty="0">
                <a:ea typeface="+mn-lt"/>
                <a:cs typeface="+mn-lt"/>
              </a:rPr>
              <a:t> </a:t>
            </a:r>
            <a:r>
              <a:rPr lang="ru-RU" dirty="0" err="1">
                <a:ea typeface="+mn-lt"/>
                <a:cs typeface="+mn-lt"/>
              </a:rPr>
              <a:t>sociālie</a:t>
            </a:r>
            <a:r>
              <a:rPr lang="ru-RU" dirty="0">
                <a:ea typeface="+mn-lt"/>
                <a:cs typeface="+mn-lt"/>
              </a:rPr>
              <a:t> </a:t>
            </a:r>
            <a:r>
              <a:rPr lang="ru-RU" dirty="0" err="1">
                <a:ea typeface="+mn-lt"/>
                <a:cs typeface="+mn-lt"/>
              </a:rPr>
              <a:t>faktori</a:t>
            </a:r>
            <a:r>
              <a:rPr lang="ru-RU" dirty="0">
                <a:ea typeface="+mn-lt"/>
                <a:cs typeface="+mn-lt"/>
              </a:rPr>
              <a:t> </a:t>
            </a:r>
            <a:r>
              <a:rPr lang="ru-RU" dirty="0" err="1">
                <a:ea typeface="+mn-lt"/>
                <a:cs typeface="+mn-lt"/>
              </a:rPr>
              <a:t>savstarpēji</a:t>
            </a:r>
            <a:r>
              <a:rPr lang="ru-RU" dirty="0">
                <a:ea typeface="+mn-lt"/>
                <a:cs typeface="+mn-lt"/>
              </a:rPr>
              <a:t> </a:t>
            </a:r>
            <a:r>
              <a:rPr lang="ru-RU" dirty="0" err="1">
                <a:ea typeface="+mn-lt"/>
                <a:cs typeface="+mn-lt"/>
              </a:rPr>
              <a:t>mijiedarbojas</a:t>
            </a:r>
            <a:r>
              <a:rPr lang="ru-RU" dirty="0">
                <a:ea typeface="+mn-lt"/>
                <a:cs typeface="+mn-lt"/>
              </a:rPr>
              <a:t>. </a:t>
            </a:r>
            <a:endParaRPr lang="ru-RU">
              <a:ea typeface="+mn-lt"/>
              <a:cs typeface="+mn-lt"/>
            </a:endParaRPr>
          </a:p>
          <a:p>
            <a:pPr lvl="1">
              <a:buFont typeface="Courier New" panose="020B0604020202020204" pitchFamily="34" charset="0"/>
              <a:buChar char="o"/>
            </a:pPr>
            <a:r>
              <a:rPr lang="ru-RU" b="1" dirty="0" err="1">
                <a:ea typeface="+mn-lt"/>
                <a:cs typeface="+mn-lt"/>
              </a:rPr>
              <a:t>Pozitīva</a:t>
            </a:r>
            <a:r>
              <a:rPr lang="ru-RU" b="1" dirty="0">
                <a:ea typeface="+mn-lt"/>
                <a:cs typeface="+mn-lt"/>
              </a:rPr>
              <a:t> </a:t>
            </a:r>
            <a:r>
              <a:rPr lang="ru-RU" b="1" dirty="0" err="1">
                <a:ea typeface="+mn-lt"/>
                <a:cs typeface="+mn-lt"/>
              </a:rPr>
              <a:t>domāšana</a:t>
            </a:r>
            <a:r>
              <a:rPr lang="ru-RU" b="1" dirty="0">
                <a:ea typeface="+mn-lt"/>
                <a:cs typeface="+mn-lt"/>
              </a:rPr>
              <a:t> </a:t>
            </a:r>
            <a:r>
              <a:rPr lang="ru-RU" b="1" dirty="0" err="1">
                <a:ea typeface="+mn-lt"/>
                <a:cs typeface="+mn-lt"/>
              </a:rPr>
              <a:t>un</a:t>
            </a:r>
            <a:r>
              <a:rPr lang="ru-RU" b="1" dirty="0">
                <a:ea typeface="+mn-lt"/>
                <a:cs typeface="+mn-lt"/>
              </a:rPr>
              <a:t> </a:t>
            </a:r>
            <a:r>
              <a:rPr lang="ru-RU" b="1" dirty="0" err="1">
                <a:ea typeface="+mn-lt"/>
                <a:cs typeface="+mn-lt"/>
              </a:rPr>
              <a:t>jēgas</a:t>
            </a:r>
            <a:r>
              <a:rPr lang="ru-RU" b="1" dirty="0">
                <a:ea typeface="+mn-lt"/>
                <a:cs typeface="+mn-lt"/>
              </a:rPr>
              <a:t> </a:t>
            </a:r>
            <a:r>
              <a:rPr lang="ru-RU" b="1" dirty="0" err="1">
                <a:ea typeface="+mn-lt"/>
                <a:cs typeface="+mn-lt"/>
              </a:rPr>
              <a:t>meklējumi</a:t>
            </a:r>
            <a:r>
              <a:rPr lang="ru-RU" b="1" dirty="0">
                <a:ea typeface="+mn-lt"/>
                <a:cs typeface="+mn-lt"/>
              </a:rPr>
              <a:t> </a:t>
            </a:r>
            <a:r>
              <a:rPr lang="ru-RU" b="1" dirty="0" err="1">
                <a:ea typeface="+mn-lt"/>
                <a:cs typeface="+mn-lt"/>
              </a:rPr>
              <a:t>būtiski</a:t>
            </a:r>
            <a:r>
              <a:rPr lang="ru-RU" b="1" dirty="0">
                <a:ea typeface="+mn-lt"/>
                <a:cs typeface="+mn-lt"/>
              </a:rPr>
              <a:t> </a:t>
            </a:r>
            <a:r>
              <a:rPr lang="ru-RU" b="1" dirty="0" err="1">
                <a:ea typeface="+mn-lt"/>
                <a:cs typeface="+mn-lt"/>
              </a:rPr>
              <a:t>ietekmē</a:t>
            </a:r>
            <a:r>
              <a:rPr lang="ru-RU" b="1" dirty="0">
                <a:ea typeface="+mn-lt"/>
                <a:cs typeface="+mn-lt"/>
              </a:rPr>
              <a:t> </a:t>
            </a:r>
            <a:r>
              <a:rPr lang="ru-RU" dirty="0" err="1">
                <a:ea typeface="+mn-lt"/>
                <a:cs typeface="+mn-lt"/>
              </a:rPr>
              <a:t>emocionālo</a:t>
            </a:r>
            <a:r>
              <a:rPr lang="ru-RU" dirty="0">
                <a:ea typeface="+mn-lt"/>
                <a:cs typeface="+mn-lt"/>
              </a:rPr>
              <a:t> </a:t>
            </a:r>
            <a:r>
              <a:rPr lang="ru-RU" dirty="0" err="1">
                <a:ea typeface="+mn-lt"/>
                <a:cs typeface="+mn-lt"/>
              </a:rPr>
              <a:t>līdzsvaru</a:t>
            </a:r>
            <a:r>
              <a:rPr lang="ru-RU" dirty="0">
                <a:ea typeface="+mn-lt"/>
                <a:cs typeface="+mn-lt"/>
              </a:rPr>
              <a:t>, </a:t>
            </a:r>
            <a:r>
              <a:rPr lang="ru-RU" dirty="0" err="1">
                <a:ea typeface="+mn-lt"/>
                <a:cs typeface="+mn-lt"/>
              </a:rPr>
              <a:t>psiholoģisko</a:t>
            </a:r>
            <a:r>
              <a:rPr lang="ru-RU" dirty="0">
                <a:ea typeface="+mn-lt"/>
                <a:cs typeface="+mn-lt"/>
              </a:rPr>
              <a:t> </a:t>
            </a:r>
            <a:r>
              <a:rPr lang="ru-RU" dirty="0" err="1">
                <a:ea typeface="+mn-lt"/>
                <a:cs typeface="+mn-lt"/>
              </a:rPr>
              <a:t>izturību</a:t>
            </a:r>
            <a:r>
              <a:rPr lang="ru-RU" dirty="0">
                <a:ea typeface="+mn-lt"/>
                <a:cs typeface="+mn-lt"/>
              </a:rPr>
              <a:t> </a:t>
            </a:r>
            <a:r>
              <a:rPr lang="ru-RU" dirty="0" err="1">
                <a:ea typeface="+mn-lt"/>
                <a:cs typeface="+mn-lt"/>
              </a:rPr>
              <a:t>un</a:t>
            </a:r>
            <a:r>
              <a:rPr lang="ru-RU" dirty="0">
                <a:ea typeface="+mn-lt"/>
                <a:cs typeface="+mn-lt"/>
              </a:rPr>
              <a:t> </a:t>
            </a:r>
            <a:r>
              <a:rPr lang="ru-RU" dirty="0" err="1">
                <a:ea typeface="+mn-lt"/>
                <a:cs typeface="+mn-lt"/>
              </a:rPr>
              <a:t>pacienta</a:t>
            </a:r>
            <a:r>
              <a:rPr lang="ru-RU" dirty="0">
                <a:ea typeface="+mn-lt"/>
                <a:cs typeface="+mn-lt"/>
              </a:rPr>
              <a:t> </a:t>
            </a:r>
            <a:r>
              <a:rPr lang="ru-RU" dirty="0" err="1">
                <a:ea typeface="+mn-lt"/>
                <a:cs typeface="+mn-lt"/>
              </a:rPr>
              <a:t>subjektīvo</a:t>
            </a:r>
            <a:r>
              <a:rPr lang="ru-RU" dirty="0">
                <a:ea typeface="+mn-lt"/>
                <a:cs typeface="+mn-lt"/>
              </a:rPr>
              <a:t> </a:t>
            </a:r>
            <a:r>
              <a:rPr lang="ru-RU" dirty="0" err="1">
                <a:ea typeface="+mn-lt"/>
                <a:cs typeface="+mn-lt"/>
              </a:rPr>
              <a:t>veselības</a:t>
            </a:r>
            <a:r>
              <a:rPr lang="ru-RU" dirty="0">
                <a:ea typeface="+mn-lt"/>
                <a:cs typeface="+mn-lt"/>
              </a:rPr>
              <a:t> </a:t>
            </a:r>
            <a:r>
              <a:rPr lang="ru-RU" dirty="0" err="1">
                <a:ea typeface="+mn-lt"/>
                <a:cs typeface="+mn-lt"/>
              </a:rPr>
              <a:t>stāvokli</a:t>
            </a:r>
            <a:r>
              <a:rPr lang="ru-RU" dirty="0">
                <a:ea typeface="+mn-lt"/>
                <a:cs typeface="+mn-lt"/>
              </a:rPr>
              <a:t>.</a:t>
            </a:r>
            <a:endParaRPr lang="ru-RU"/>
          </a:p>
          <a:p>
            <a:r>
              <a:rPr lang="ru-RU" b="1" err="1">
                <a:highlight>
                  <a:srgbClr val="00FFFF"/>
                </a:highlight>
                <a:ea typeface="+mn-lt"/>
                <a:cs typeface="+mn-lt"/>
              </a:rPr>
              <a:t>Placebo</a:t>
            </a:r>
            <a:r>
              <a:rPr lang="ru-RU" b="1" dirty="0">
                <a:highlight>
                  <a:srgbClr val="00FFFF"/>
                </a:highlight>
                <a:ea typeface="+mn-lt"/>
                <a:cs typeface="+mn-lt"/>
              </a:rPr>
              <a:t> </a:t>
            </a:r>
            <a:r>
              <a:rPr lang="ru-RU" b="1" err="1">
                <a:highlight>
                  <a:srgbClr val="00FFFF"/>
                </a:highlight>
                <a:ea typeface="+mn-lt"/>
                <a:cs typeface="+mn-lt"/>
              </a:rPr>
              <a:t>efekts</a:t>
            </a:r>
            <a:r>
              <a:rPr lang="ru-RU" b="1" dirty="0">
                <a:highlight>
                  <a:srgbClr val="00FFFF"/>
                </a:highlight>
                <a:ea typeface="+mn-lt"/>
                <a:cs typeface="+mn-lt"/>
              </a:rPr>
              <a:t> </a:t>
            </a:r>
            <a:r>
              <a:rPr lang="ru-RU" b="1" err="1">
                <a:highlight>
                  <a:srgbClr val="00FFFF"/>
                </a:highlight>
                <a:ea typeface="+mn-lt"/>
                <a:cs typeface="+mn-lt"/>
              </a:rPr>
              <a:t>kā</a:t>
            </a:r>
            <a:r>
              <a:rPr lang="ru-RU" b="1" dirty="0">
                <a:highlight>
                  <a:srgbClr val="00FFFF"/>
                </a:highlight>
                <a:ea typeface="+mn-lt"/>
                <a:cs typeface="+mn-lt"/>
              </a:rPr>
              <a:t> </a:t>
            </a:r>
            <a:r>
              <a:rPr lang="ru-RU" b="1" err="1">
                <a:highlight>
                  <a:srgbClr val="00FFFF"/>
                </a:highlight>
                <a:ea typeface="+mn-lt"/>
                <a:cs typeface="+mn-lt"/>
              </a:rPr>
              <a:t>prāta</a:t>
            </a:r>
            <a:r>
              <a:rPr lang="ru-RU" b="1" dirty="0">
                <a:highlight>
                  <a:srgbClr val="00FFFF"/>
                </a:highlight>
                <a:ea typeface="+mn-lt"/>
                <a:cs typeface="+mn-lt"/>
              </a:rPr>
              <a:t> </a:t>
            </a:r>
            <a:r>
              <a:rPr lang="ru-RU" b="1" err="1">
                <a:highlight>
                  <a:srgbClr val="00FFFF"/>
                </a:highlight>
                <a:ea typeface="+mn-lt"/>
                <a:cs typeface="+mn-lt"/>
              </a:rPr>
              <a:t>un</a:t>
            </a:r>
            <a:r>
              <a:rPr lang="ru-RU" b="1" dirty="0">
                <a:highlight>
                  <a:srgbClr val="00FFFF"/>
                </a:highlight>
                <a:ea typeface="+mn-lt"/>
                <a:cs typeface="+mn-lt"/>
              </a:rPr>
              <a:t> </a:t>
            </a:r>
            <a:r>
              <a:rPr lang="ru-RU" b="1" err="1">
                <a:highlight>
                  <a:srgbClr val="00FFFF"/>
                </a:highlight>
                <a:ea typeface="+mn-lt"/>
                <a:cs typeface="+mn-lt"/>
              </a:rPr>
              <a:t>ķermeņa</a:t>
            </a:r>
            <a:r>
              <a:rPr lang="ru-RU" b="1" dirty="0">
                <a:highlight>
                  <a:srgbClr val="00FFFF"/>
                </a:highlight>
                <a:ea typeface="+mn-lt"/>
                <a:cs typeface="+mn-lt"/>
              </a:rPr>
              <a:t> </a:t>
            </a:r>
            <a:r>
              <a:rPr lang="ru-RU" b="1" err="1">
                <a:highlight>
                  <a:srgbClr val="00FFFF"/>
                </a:highlight>
                <a:ea typeface="+mn-lt"/>
                <a:cs typeface="+mn-lt"/>
              </a:rPr>
              <a:t>integrācijas</a:t>
            </a:r>
            <a:r>
              <a:rPr lang="ru-RU" b="1" dirty="0">
                <a:highlight>
                  <a:srgbClr val="00FFFF"/>
                </a:highlight>
                <a:ea typeface="+mn-lt"/>
                <a:cs typeface="+mn-lt"/>
              </a:rPr>
              <a:t> </a:t>
            </a:r>
            <a:r>
              <a:rPr lang="ru-RU" b="1" err="1">
                <a:highlight>
                  <a:srgbClr val="00FFFF"/>
                </a:highlight>
                <a:ea typeface="+mn-lt"/>
                <a:cs typeface="+mn-lt"/>
              </a:rPr>
              <a:t>piemērs</a:t>
            </a:r>
            <a:r>
              <a:rPr lang="ru-RU" b="1" dirty="0">
                <a:highlight>
                  <a:srgbClr val="00FFFF"/>
                </a:highlight>
                <a:ea typeface="+mn-lt"/>
                <a:cs typeface="+mn-lt"/>
              </a:rPr>
              <a:t>:</a:t>
            </a:r>
            <a:r>
              <a:rPr lang="ru-RU" dirty="0">
                <a:highlight>
                  <a:srgbClr val="00FFFF"/>
                </a:highlight>
                <a:ea typeface="+mn-lt"/>
                <a:cs typeface="+mn-lt"/>
              </a:rPr>
              <a:t> </a:t>
            </a:r>
          </a:p>
          <a:p>
            <a:pPr lvl="1">
              <a:buFont typeface="Courier New" panose="020B0604020202020204" pitchFamily="34" charset="0"/>
              <a:buChar char="o"/>
            </a:pPr>
            <a:r>
              <a:rPr lang="ru-RU" err="1">
                <a:ea typeface="+mn-lt"/>
                <a:cs typeface="+mn-lt"/>
              </a:rPr>
              <a:t>Pacienta</a:t>
            </a:r>
            <a:r>
              <a:rPr lang="ru-RU" dirty="0">
                <a:ea typeface="+mn-lt"/>
                <a:cs typeface="+mn-lt"/>
              </a:rPr>
              <a:t> </a:t>
            </a:r>
            <a:r>
              <a:rPr lang="ru-RU" err="1">
                <a:ea typeface="+mn-lt"/>
                <a:cs typeface="+mn-lt"/>
              </a:rPr>
              <a:t>pārliecība</a:t>
            </a:r>
            <a:r>
              <a:rPr lang="ru-RU" dirty="0">
                <a:ea typeface="+mn-lt"/>
                <a:cs typeface="+mn-lt"/>
              </a:rPr>
              <a:t> </a:t>
            </a:r>
            <a:r>
              <a:rPr lang="ru-RU" err="1">
                <a:ea typeface="+mn-lt"/>
                <a:cs typeface="+mn-lt"/>
              </a:rPr>
              <a:t>par</a:t>
            </a:r>
            <a:r>
              <a:rPr lang="ru-RU" dirty="0">
                <a:ea typeface="+mn-lt"/>
                <a:cs typeface="+mn-lt"/>
              </a:rPr>
              <a:t> </a:t>
            </a:r>
            <a:r>
              <a:rPr lang="ru-RU" err="1">
                <a:ea typeface="+mn-lt"/>
                <a:cs typeface="+mn-lt"/>
              </a:rPr>
              <a:t>ārstēšanas</a:t>
            </a:r>
            <a:r>
              <a:rPr lang="ru-RU" dirty="0">
                <a:ea typeface="+mn-lt"/>
                <a:cs typeface="+mn-lt"/>
              </a:rPr>
              <a:t> </a:t>
            </a:r>
            <a:r>
              <a:rPr lang="ru-RU" err="1">
                <a:ea typeface="+mn-lt"/>
                <a:cs typeface="+mn-lt"/>
              </a:rPr>
              <a:t>efektivitāti</a:t>
            </a:r>
            <a:r>
              <a:rPr lang="ru-RU" dirty="0">
                <a:ea typeface="+mn-lt"/>
                <a:cs typeface="+mn-lt"/>
              </a:rPr>
              <a:t> </a:t>
            </a:r>
            <a:r>
              <a:rPr lang="ru-RU" err="1">
                <a:ea typeface="+mn-lt"/>
                <a:cs typeface="+mn-lt"/>
              </a:rPr>
              <a:t>var</a:t>
            </a:r>
            <a:r>
              <a:rPr lang="ru-RU" dirty="0">
                <a:ea typeface="+mn-lt"/>
                <a:cs typeface="+mn-lt"/>
              </a:rPr>
              <a:t> </a:t>
            </a:r>
            <a:r>
              <a:rPr lang="ru-RU" err="1">
                <a:ea typeface="+mn-lt"/>
                <a:cs typeface="+mn-lt"/>
              </a:rPr>
              <a:t>radīt</a:t>
            </a:r>
            <a:r>
              <a:rPr lang="ru-RU" dirty="0">
                <a:ea typeface="+mn-lt"/>
                <a:cs typeface="+mn-lt"/>
              </a:rPr>
              <a:t> </a:t>
            </a:r>
            <a:r>
              <a:rPr lang="ru-RU" err="1">
                <a:ea typeface="+mn-lt"/>
                <a:cs typeface="+mn-lt"/>
              </a:rPr>
              <a:t>reālas</a:t>
            </a:r>
            <a:r>
              <a:rPr lang="ru-RU" dirty="0">
                <a:ea typeface="+mn-lt"/>
                <a:cs typeface="+mn-lt"/>
              </a:rPr>
              <a:t> </a:t>
            </a:r>
            <a:r>
              <a:rPr lang="ru-RU" err="1">
                <a:ea typeface="+mn-lt"/>
                <a:cs typeface="+mn-lt"/>
              </a:rPr>
              <a:t>fizioloģiskas</a:t>
            </a:r>
            <a:r>
              <a:rPr lang="ru-RU" dirty="0">
                <a:ea typeface="+mn-lt"/>
                <a:cs typeface="+mn-lt"/>
              </a:rPr>
              <a:t> </a:t>
            </a:r>
            <a:r>
              <a:rPr lang="ru-RU" err="1">
                <a:ea typeface="+mn-lt"/>
                <a:cs typeface="+mn-lt"/>
              </a:rPr>
              <a:t>izmaiņas</a:t>
            </a:r>
            <a:r>
              <a:rPr lang="ru-RU" dirty="0">
                <a:ea typeface="+mn-lt"/>
                <a:cs typeface="+mn-lt"/>
              </a:rPr>
              <a:t>, </a:t>
            </a:r>
            <a:r>
              <a:rPr lang="ru-RU" err="1">
                <a:ea typeface="+mn-lt"/>
                <a:cs typeface="+mn-lt"/>
              </a:rPr>
              <a:t>apliecinot</a:t>
            </a:r>
            <a:r>
              <a:rPr lang="ru-RU" dirty="0">
                <a:ea typeface="+mn-lt"/>
                <a:cs typeface="+mn-lt"/>
              </a:rPr>
              <a:t>, </a:t>
            </a:r>
            <a:r>
              <a:rPr lang="ru-RU" err="1">
                <a:ea typeface="+mn-lt"/>
                <a:cs typeface="+mn-lt"/>
              </a:rPr>
              <a:t>ka</a:t>
            </a:r>
            <a:r>
              <a:rPr lang="ru-RU" dirty="0">
                <a:ea typeface="+mn-lt"/>
                <a:cs typeface="+mn-lt"/>
              </a:rPr>
              <a:t> </a:t>
            </a:r>
            <a:r>
              <a:rPr lang="ru-RU" b="1" err="1">
                <a:ea typeface="+mn-lt"/>
                <a:cs typeface="+mn-lt"/>
              </a:rPr>
              <a:t>smadzeņu</a:t>
            </a:r>
            <a:r>
              <a:rPr lang="ru-RU" b="1" dirty="0">
                <a:ea typeface="+mn-lt"/>
                <a:cs typeface="+mn-lt"/>
              </a:rPr>
              <a:t> </a:t>
            </a:r>
            <a:r>
              <a:rPr lang="ru-RU" b="1" err="1">
                <a:ea typeface="+mn-lt"/>
                <a:cs typeface="+mn-lt"/>
              </a:rPr>
              <a:t>un</a:t>
            </a:r>
            <a:r>
              <a:rPr lang="ru-RU" b="1" dirty="0">
                <a:ea typeface="+mn-lt"/>
                <a:cs typeface="+mn-lt"/>
              </a:rPr>
              <a:t> </a:t>
            </a:r>
            <a:r>
              <a:rPr lang="ru-RU" b="1" err="1">
                <a:ea typeface="+mn-lt"/>
                <a:cs typeface="+mn-lt"/>
              </a:rPr>
              <a:t>hormonālās</a:t>
            </a:r>
            <a:r>
              <a:rPr lang="ru-RU" b="1" dirty="0">
                <a:ea typeface="+mn-lt"/>
                <a:cs typeface="+mn-lt"/>
              </a:rPr>
              <a:t> </a:t>
            </a:r>
            <a:r>
              <a:rPr lang="ru-RU" b="1" err="1">
                <a:ea typeface="+mn-lt"/>
                <a:cs typeface="+mn-lt"/>
              </a:rPr>
              <a:t>sistēmas</a:t>
            </a:r>
            <a:r>
              <a:rPr lang="ru-RU" b="1" dirty="0">
                <a:ea typeface="+mn-lt"/>
                <a:cs typeface="+mn-lt"/>
              </a:rPr>
              <a:t> </a:t>
            </a:r>
            <a:r>
              <a:rPr lang="ru-RU" b="1" err="1">
                <a:ea typeface="+mn-lt"/>
                <a:cs typeface="+mn-lt"/>
              </a:rPr>
              <a:t>savstarpējā</a:t>
            </a:r>
            <a:r>
              <a:rPr lang="ru-RU" b="1" dirty="0">
                <a:ea typeface="+mn-lt"/>
                <a:cs typeface="+mn-lt"/>
              </a:rPr>
              <a:t> </a:t>
            </a:r>
            <a:r>
              <a:rPr lang="ru-RU" b="1" err="1">
                <a:ea typeface="+mn-lt"/>
                <a:cs typeface="+mn-lt"/>
              </a:rPr>
              <a:t>mijiedarbība</a:t>
            </a:r>
            <a:r>
              <a:rPr lang="ru-RU" b="1" dirty="0">
                <a:ea typeface="+mn-lt"/>
                <a:cs typeface="+mn-lt"/>
              </a:rPr>
              <a:t> </a:t>
            </a:r>
            <a:r>
              <a:rPr lang="ru-RU" b="1" err="1">
                <a:ea typeface="+mn-lt"/>
                <a:cs typeface="+mn-lt"/>
              </a:rPr>
              <a:t>ietekmē</a:t>
            </a:r>
            <a:r>
              <a:rPr lang="ru-RU" b="1" dirty="0">
                <a:ea typeface="+mn-lt"/>
                <a:cs typeface="+mn-lt"/>
              </a:rPr>
              <a:t> </a:t>
            </a:r>
            <a:r>
              <a:rPr lang="ru-RU" b="1" err="1">
                <a:ea typeface="+mn-lt"/>
                <a:cs typeface="+mn-lt"/>
              </a:rPr>
              <a:t>organisma</a:t>
            </a:r>
            <a:r>
              <a:rPr lang="ru-RU" b="1" dirty="0">
                <a:ea typeface="+mn-lt"/>
                <a:cs typeface="+mn-lt"/>
              </a:rPr>
              <a:t> </a:t>
            </a:r>
            <a:r>
              <a:rPr lang="ru-RU" b="1" err="1">
                <a:ea typeface="+mn-lt"/>
                <a:cs typeface="+mn-lt"/>
              </a:rPr>
              <a:t>atveseļošanās</a:t>
            </a:r>
            <a:r>
              <a:rPr lang="ru-RU" b="1" dirty="0">
                <a:ea typeface="+mn-lt"/>
                <a:cs typeface="+mn-lt"/>
              </a:rPr>
              <a:t> </a:t>
            </a:r>
            <a:r>
              <a:rPr lang="ru-RU" b="1" err="1">
                <a:ea typeface="+mn-lt"/>
                <a:cs typeface="+mn-lt"/>
              </a:rPr>
              <a:t>procesus</a:t>
            </a:r>
            <a:r>
              <a:rPr lang="ru-RU" b="1" dirty="0">
                <a:ea typeface="+mn-lt"/>
                <a:cs typeface="+mn-lt"/>
              </a:rPr>
              <a:t>. </a:t>
            </a:r>
          </a:p>
          <a:p>
            <a:pPr lvl="1">
              <a:buFont typeface="Courier New" panose="020B0604020202020204" pitchFamily="34" charset="0"/>
              <a:buChar char="o"/>
            </a:pPr>
            <a:r>
              <a:rPr lang="ru-RU" err="1">
                <a:ea typeface="+mn-lt"/>
                <a:cs typeface="+mn-lt"/>
              </a:rPr>
              <a:t>Tas</a:t>
            </a:r>
            <a:r>
              <a:rPr lang="ru-RU" dirty="0">
                <a:ea typeface="+mn-lt"/>
                <a:cs typeface="+mn-lt"/>
              </a:rPr>
              <a:t> </a:t>
            </a:r>
            <a:r>
              <a:rPr lang="ru-RU" err="1">
                <a:ea typeface="+mn-lt"/>
                <a:cs typeface="+mn-lt"/>
              </a:rPr>
              <a:t>parāda</a:t>
            </a:r>
            <a:r>
              <a:rPr lang="ru-RU" dirty="0">
                <a:ea typeface="+mn-lt"/>
                <a:cs typeface="+mn-lt"/>
              </a:rPr>
              <a:t>, </a:t>
            </a:r>
            <a:r>
              <a:rPr lang="ru-RU" err="1">
                <a:ea typeface="+mn-lt"/>
                <a:cs typeface="+mn-lt"/>
              </a:rPr>
              <a:t>ka</a:t>
            </a:r>
            <a:r>
              <a:rPr lang="ru-RU" dirty="0">
                <a:ea typeface="+mn-lt"/>
                <a:cs typeface="+mn-lt"/>
              </a:rPr>
              <a:t> </a:t>
            </a:r>
            <a:r>
              <a:rPr lang="ru-RU" b="1" err="1">
                <a:ea typeface="+mn-lt"/>
                <a:cs typeface="+mn-lt"/>
              </a:rPr>
              <a:t>izpratne</a:t>
            </a:r>
            <a:r>
              <a:rPr lang="ru-RU" b="1" dirty="0">
                <a:ea typeface="+mn-lt"/>
                <a:cs typeface="+mn-lt"/>
              </a:rPr>
              <a:t> </a:t>
            </a:r>
            <a:r>
              <a:rPr lang="ru-RU" b="1" err="1">
                <a:ea typeface="+mn-lt"/>
                <a:cs typeface="+mn-lt"/>
              </a:rPr>
              <a:t>par</a:t>
            </a:r>
            <a:r>
              <a:rPr lang="ru-RU" b="1" dirty="0">
                <a:ea typeface="+mn-lt"/>
                <a:cs typeface="+mn-lt"/>
              </a:rPr>
              <a:t> </a:t>
            </a:r>
            <a:r>
              <a:rPr lang="ru-RU" b="1" err="1">
                <a:ea typeface="+mn-lt"/>
                <a:cs typeface="+mn-lt"/>
              </a:rPr>
              <a:t>prāta</a:t>
            </a:r>
            <a:r>
              <a:rPr lang="ru-RU" b="1" dirty="0">
                <a:ea typeface="+mn-lt"/>
                <a:cs typeface="+mn-lt"/>
              </a:rPr>
              <a:t> </a:t>
            </a:r>
            <a:r>
              <a:rPr lang="ru-RU" b="1" err="1">
                <a:ea typeface="+mn-lt"/>
                <a:cs typeface="+mn-lt"/>
              </a:rPr>
              <a:t>lomu</a:t>
            </a:r>
            <a:r>
              <a:rPr lang="ru-RU" b="1" dirty="0">
                <a:ea typeface="+mn-lt"/>
                <a:cs typeface="+mn-lt"/>
              </a:rPr>
              <a:t> </a:t>
            </a:r>
            <a:r>
              <a:rPr lang="ru-RU" b="1" err="1">
                <a:ea typeface="+mn-lt"/>
                <a:cs typeface="+mn-lt"/>
              </a:rPr>
              <a:t>ir</a:t>
            </a:r>
            <a:r>
              <a:rPr lang="ru-RU" b="1" dirty="0">
                <a:ea typeface="+mn-lt"/>
                <a:cs typeface="+mn-lt"/>
              </a:rPr>
              <a:t> </a:t>
            </a:r>
            <a:r>
              <a:rPr lang="ru-RU" b="1" err="1">
                <a:ea typeface="+mn-lt"/>
                <a:cs typeface="+mn-lt"/>
              </a:rPr>
              <a:t>nepieciešama</a:t>
            </a:r>
            <a:r>
              <a:rPr lang="ru-RU" b="1" dirty="0">
                <a:ea typeface="+mn-lt"/>
                <a:cs typeface="+mn-lt"/>
              </a:rPr>
              <a:t>,</a:t>
            </a:r>
            <a:r>
              <a:rPr lang="ru-RU" dirty="0">
                <a:ea typeface="+mn-lt"/>
                <a:cs typeface="+mn-lt"/>
              </a:rPr>
              <a:t> </a:t>
            </a:r>
            <a:r>
              <a:rPr lang="ru-RU" err="1">
                <a:ea typeface="+mn-lt"/>
                <a:cs typeface="+mn-lt"/>
              </a:rPr>
              <a:t>lai</a:t>
            </a:r>
            <a:r>
              <a:rPr lang="ru-RU" dirty="0">
                <a:ea typeface="+mn-lt"/>
                <a:cs typeface="+mn-lt"/>
              </a:rPr>
              <a:t> </a:t>
            </a:r>
            <a:r>
              <a:rPr lang="ru-RU" err="1">
                <a:ea typeface="+mn-lt"/>
                <a:cs typeface="+mn-lt"/>
              </a:rPr>
              <a:t>maksimāli</a:t>
            </a:r>
            <a:r>
              <a:rPr lang="ru-RU" dirty="0">
                <a:ea typeface="+mn-lt"/>
                <a:cs typeface="+mn-lt"/>
              </a:rPr>
              <a:t> </a:t>
            </a:r>
            <a:r>
              <a:rPr lang="ru-RU" err="1">
                <a:ea typeface="+mn-lt"/>
                <a:cs typeface="+mn-lt"/>
              </a:rPr>
              <a:t>izmantotu</a:t>
            </a:r>
            <a:r>
              <a:rPr lang="ru-RU" dirty="0">
                <a:ea typeface="+mn-lt"/>
                <a:cs typeface="+mn-lt"/>
              </a:rPr>
              <a:t> </a:t>
            </a:r>
            <a:r>
              <a:rPr lang="ru-RU" err="1">
                <a:ea typeface="+mn-lt"/>
                <a:cs typeface="+mn-lt"/>
              </a:rPr>
              <a:t>šos</a:t>
            </a:r>
            <a:r>
              <a:rPr lang="ru-RU" dirty="0">
                <a:ea typeface="+mn-lt"/>
                <a:cs typeface="+mn-lt"/>
              </a:rPr>
              <a:t> </a:t>
            </a:r>
            <a:r>
              <a:rPr lang="ru-RU" err="1">
                <a:ea typeface="+mn-lt"/>
                <a:cs typeface="+mn-lt"/>
              </a:rPr>
              <a:t>adaptīvos</a:t>
            </a:r>
            <a:r>
              <a:rPr lang="ru-RU" dirty="0">
                <a:ea typeface="+mn-lt"/>
                <a:cs typeface="+mn-lt"/>
              </a:rPr>
              <a:t> </a:t>
            </a:r>
            <a:r>
              <a:rPr lang="ru-RU" err="1">
                <a:ea typeface="+mn-lt"/>
                <a:cs typeface="+mn-lt"/>
              </a:rPr>
              <a:t>mehānismus</a:t>
            </a:r>
            <a:r>
              <a:rPr lang="ru-RU" dirty="0">
                <a:ea typeface="+mn-lt"/>
                <a:cs typeface="+mn-lt"/>
              </a:rPr>
              <a:t> </a:t>
            </a:r>
            <a:r>
              <a:rPr lang="ru-RU" err="1">
                <a:ea typeface="+mn-lt"/>
                <a:cs typeface="+mn-lt"/>
              </a:rPr>
              <a:t>terapeitiskā</a:t>
            </a:r>
            <a:r>
              <a:rPr lang="ru-RU" dirty="0">
                <a:ea typeface="+mn-lt"/>
                <a:cs typeface="+mn-lt"/>
              </a:rPr>
              <a:t> </a:t>
            </a:r>
            <a:r>
              <a:rPr lang="ru-RU" err="1">
                <a:ea typeface="+mn-lt"/>
                <a:cs typeface="+mn-lt"/>
              </a:rPr>
              <a:t>kontekstā</a:t>
            </a:r>
            <a:r>
              <a:rPr lang="ru-RU" dirty="0">
                <a:ea typeface="+mn-lt"/>
                <a:cs typeface="+mn-lt"/>
              </a:rPr>
              <a:t>.</a:t>
            </a:r>
            <a:endParaRPr lang="ru-RU"/>
          </a:p>
          <a:p>
            <a:r>
              <a:rPr lang="ru-RU" b="1" err="1">
                <a:highlight>
                  <a:srgbClr val="00FFFF"/>
                </a:highlight>
                <a:ea typeface="+mn-lt"/>
                <a:cs typeface="+mn-lt"/>
              </a:rPr>
              <a:t>Stresa</a:t>
            </a:r>
            <a:r>
              <a:rPr lang="ru-RU" b="1" dirty="0">
                <a:highlight>
                  <a:srgbClr val="00FFFF"/>
                </a:highlight>
                <a:ea typeface="+mn-lt"/>
                <a:cs typeface="+mn-lt"/>
              </a:rPr>
              <a:t> </a:t>
            </a:r>
            <a:r>
              <a:rPr lang="ru-RU" b="1" err="1">
                <a:highlight>
                  <a:srgbClr val="00FFFF"/>
                </a:highlight>
                <a:ea typeface="+mn-lt"/>
                <a:cs typeface="+mn-lt"/>
              </a:rPr>
              <a:t>pārvaldības</a:t>
            </a:r>
            <a:r>
              <a:rPr lang="ru-RU" b="1" dirty="0">
                <a:highlight>
                  <a:srgbClr val="00FFFF"/>
                </a:highlight>
                <a:ea typeface="+mn-lt"/>
                <a:cs typeface="+mn-lt"/>
              </a:rPr>
              <a:t> </a:t>
            </a:r>
            <a:r>
              <a:rPr lang="ru-RU" b="1" err="1">
                <a:highlight>
                  <a:srgbClr val="00FFFF"/>
                </a:highlight>
                <a:ea typeface="+mn-lt"/>
                <a:cs typeface="+mn-lt"/>
              </a:rPr>
              <a:t>nozīme</a:t>
            </a:r>
            <a:r>
              <a:rPr lang="ru-RU" b="1" dirty="0">
                <a:highlight>
                  <a:srgbClr val="00FFFF"/>
                </a:highlight>
                <a:ea typeface="+mn-lt"/>
                <a:cs typeface="+mn-lt"/>
              </a:rPr>
              <a:t>:</a:t>
            </a:r>
            <a:r>
              <a:rPr lang="ru-RU" dirty="0">
                <a:highlight>
                  <a:srgbClr val="00FFFF"/>
                </a:highlight>
                <a:ea typeface="+mn-lt"/>
                <a:cs typeface="+mn-lt"/>
              </a:rPr>
              <a:t> </a:t>
            </a:r>
          </a:p>
          <a:p>
            <a:pPr lvl="1">
              <a:buFont typeface="Courier New" panose="020B0604020202020204" pitchFamily="34" charset="0"/>
              <a:buChar char="o"/>
            </a:pPr>
            <a:r>
              <a:rPr lang="ru-RU" b="1" dirty="0" err="1">
                <a:ea typeface="+mn-lt"/>
                <a:cs typeface="+mn-lt"/>
              </a:rPr>
              <a:t>Hronisks</a:t>
            </a:r>
            <a:r>
              <a:rPr lang="ru-RU" b="1" dirty="0">
                <a:ea typeface="+mn-lt"/>
                <a:cs typeface="+mn-lt"/>
              </a:rPr>
              <a:t> </a:t>
            </a:r>
            <a:r>
              <a:rPr lang="ru-RU" b="1" dirty="0" err="1">
                <a:ea typeface="+mn-lt"/>
                <a:cs typeface="+mn-lt"/>
              </a:rPr>
              <a:t>stress</a:t>
            </a:r>
            <a:r>
              <a:rPr lang="ru-RU" b="1" dirty="0">
                <a:ea typeface="+mn-lt"/>
                <a:cs typeface="+mn-lt"/>
              </a:rPr>
              <a:t>,</a:t>
            </a:r>
            <a:r>
              <a:rPr lang="ru-RU" dirty="0">
                <a:ea typeface="+mn-lt"/>
                <a:cs typeface="+mn-lt"/>
              </a:rPr>
              <a:t> </a:t>
            </a:r>
            <a:r>
              <a:rPr lang="ru-RU" dirty="0" err="1">
                <a:ea typeface="+mn-lt"/>
                <a:cs typeface="+mn-lt"/>
              </a:rPr>
              <a:t>kas</a:t>
            </a:r>
            <a:r>
              <a:rPr lang="ru-RU" dirty="0">
                <a:ea typeface="+mn-lt"/>
                <a:cs typeface="+mn-lt"/>
              </a:rPr>
              <a:t> </a:t>
            </a:r>
            <a:r>
              <a:rPr lang="ru-RU" dirty="0" err="1">
                <a:ea typeface="+mn-lt"/>
                <a:cs typeface="+mn-lt"/>
              </a:rPr>
              <a:t>saistīts</a:t>
            </a:r>
            <a:r>
              <a:rPr lang="ru-RU" dirty="0">
                <a:ea typeface="+mn-lt"/>
                <a:cs typeface="+mn-lt"/>
              </a:rPr>
              <a:t> </a:t>
            </a:r>
            <a:r>
              <a:rPr lang="ru-RU" dirty="0" err="1">
                <a:ea typeface="+mn-lt"/>
                <a:cs typeface="+mn-lt"/>
              </a:rPr>
              <a:t>ar</a:t>
            </a:r>
            <a:r>
              <a:rPr lang="ru-RU" dirty="0">
                <a:ea typeface="+mn-lt"/>
                <a:cs typeface="+mn-lt"/>
              </a:rPr>
              <a:t> </a:t>
            </a:r>
            <a:r>
              <a:rPr lang="ru-RU" dirty="0" err="1">
                <a:ea typeface="+mn-lt"/>
                <a:cs typeface="+mn-lt"/>
              </a:rPr>
              <a:t>negatīvām</a:t>
            </a:r>
            <a:r>
              <a:rPr lang="ru-RU" dirty="0">
                <a:ea typeface="+mn-lt"/>
                <a:cs typeface="+mn-lt"/>
              </a:rPr>
              <a:t> </a:t>
            </a:r>
            <a:r>
              <a:rPr lang="ru-RU" dirty="0" err="1">
                <a:ea typeface="+mn-lt"/>
                <a:cs typeface="+mn-lt"/>
              </a:rPr>
              <a:t>domām</a:t>
            </a:r>
            <a:r>
              <a:rPr lang="ru-RU" dirty="0">
                <a:ea typeface="+mn-lt"/>
                <a:cs typeface="+mn-lt"/>
              </a:rPr>
              <a:t>, </a:t>
            </a:r>
            <a:r>
              <a:rPr lang="ru-RU" b="1" dirty="0" err="1">
                <a:ea typeface="+mn-lt"/>
                <a:cs typeface="+mn-lt"/>
              </a:rPr>
              <a:t>izjauc</a:t>
            </a:r>
            <a:r>
              <a:rPr lang="ru-RU" b="1" dirty="0">
                <a:ea typeface="+mn-lt"/>
                <a:cs typeface="+mn-lt"/>
              </a:rPr>
              <a:t> </a:t>
            </a:r>
            <a:r>
              <a:rPr lang="ru-RU" b="1" dirty="0" err="1">
                <a:ea typeface="+mn-lt"/>
                <a:cs typeface="+mn-lt"/>
              </a:rPr>
              <a:t>hormonālo</a:t>
            </a:r>
            <a:r>
              <a:rPr lang="ru-RU" b="1" dirty="0">
                <a:ea typeface="+mn-lt"/>
                <a:cs typeface="+mn-lt"/>
              </a:rPr>
              <a:t> </a:t>
            </a:r>
            <a:r>
              <a:rPr lang="ru-RU" b="1" dirty="0" err="1">
                <a:ea typeface="+mn-lt"/>
                <a:cs typeface="+mn-lt"/>
              </a:rPr>
              <a:t>līdzsvaru</a:t>
            </a:r>
            <a:r>
              <a:rPr lang="ru-RU" b="1" dirty="0">
                <a:ea typeface="+mn-lt"/>
                <a:cs typeface="+mn-lt"/>
              </a:rPr>
              <a:t> </a:t>
            </a:r>
            <a:r>
              <a:rPr lang="ru-RU" b="1" dirty="0" err="1">
                <a:ea typeface="+mn-lt"/>
                <a:cs typeface="+mn-lt"/>
              </a:rPr>
              <a:t>un</a:t>
            </a:r>
            <a:r>
              <a:rPr lang="ru-RU" b="1" dirty="0">
                <a:ea typeface="+mn-lt"/>
                <a:cs typeface="+mn-lt"/>
              </a:rPr>
              <a:t> </a:t>
            </a:r>
            <a:r>
              <a:rPr lang="ru-RU" b="1" dirty="0" err="1">
                <a:ea typeface="+mn-lt"/>
                <a:cs typeface="+mn-lt"/>
              </a:rPr>
              <a:t>vājina</a:t>
            </a:r>
            <a:r>
              <a:rPr lang="ru-RU" b="1" dirty="0">
                <a:ea typeface="+mn-lt"/>
                <a:cs typeface="+mn-lt"/>
              </a:rPr>
              <a:t> </a:t>
            </a:r>
            <a:r>
              <a:rPr lang="ru-RU" b="1" dirty="0" err="1">
                <a:ea typeface="+mn-lt"/>
                <a:cs typeface="+mn-lt"/>
              </a:rPr>
              <a:t>imūnsistēmu</a:t>
            </a:r>
            <a:r>
              <a:rPr lang="ru-RU" b="1" dirty="0">
                <a:ea typeface="+mn-lt"/>
                <a:cs typeface="+mn-lt"/>
              </a:rPr>
              <a:t>,</a:t>
            </a:r>
            <a:r>
              <a:rPr lang="ru-RU" dirty="0">
                <a:ea typeface="+mn-lt"/>
                <a:cs typeface="+mn-lt"/>
              </a:rPr>
              <a:t> </a:t>
            </a:r>
            <a:r>
              <a:rPr lang="ru-RU" dirty="0" err="1">
                <a:ea typeface="+mn-lt"/>
                <a:cs typeface="+mn-lt"/>
              </a:rPr>
              <a:t>savukārt</a:t>
            </a:r>
            <a:r>
              <a:rPr lang="ru-RU" dirty="0">
                <a:ea typeface="+mn-lt"/>
                <a:cs typeface="+mn-lt"/>
              </a:rPr>
              <a:t> </a:t>
            </a:r>
            <a:r>
              <a:rPr lang="ru-RU" b="1" dirty="0" err="1">
                <a:ea typeface="+mn-lt"/>
                <a:cs typeface="+mn-lt"/>
              </a:rPr>
              <a:t>pozitīvas</a:t>
            </a:r>
            <a:r>
              <a:rPr lang="ru-RU" b="1" dirty="0">
                <a:ea typeface="+mn-lt"/>
                <a:cs typeface="+mn-lt"/>
              </a:rPr>
              <a:t> </a:t>
            </a:r>
            <a:r>
              <a:rPr lang="ru-RU" b="1" dirty="0" err="1">
                <a:ea typeface="+mn-lt"/>
                <a:cs typeface="+mn-lt"/>
              </a:rPr>
              <a:t>domas</a:t>
            </a:r>
            <a:r>
              <a:rPr lang="ru-RU" b="1" dirty="0">
                <a:ea typeface="+mn-lt"/>
                <a:cs typeface="+mn-lt"/>
              </a:rPr>
              <a:t> </a:t>
            </a:r>
            <a:r>
              <a:rPr lang="ru-RU" dirty="0" err="1">
                <a:ea typeface="+mn-lt"/>
                <a:cs typeface="+mn-lt"/>
              </a:rPr>
              <a:t>un</a:t>
            </a:r>
            <a:r>
              <a:rPr lang="ru-RU" dirty="0">
                <a:ea typeface="+mn-lt"/>
                <a:cs typeface="+mn-lt"/>
              </a:rPr>
              <a:t> </a:t>
            </a:r>
            <a:r>
              <a:rPr lang="ru-RU" dirty="0" err="1">
                <a:ea typeface="+mn-lt"/>
                <a:cs typeface="+mn-lt"/>
              </a:rPr>
              <a:t>emocionālais</a:t>
            </a:r>
            <a:r>
              <a:rPr lang="ru-RU" dirty="0">
                <a:ea typeface="+mn-lt"/>
                <a:cs typeface="+mn-lt"/>
              </a:rPr>
              <a:t> </a:t>
            </a:r>
            <a:r>
              <a:rPr lang="ru-RU" dirty="0" err="1">
                <a:ea typeface="+mn-lt"/>
                <a:cs typeface="+mn-lt"/>
              </a:rPr>
              <a:t>līdzsvars</a:t>
            </a:r>
            <a:r>
              <a:rPr lang="ru-RU" dirty="0">
                <a:ea typeface="+mn-lt"/>
                <a:cs typeface="+mn-lt"/>
              </a:rPr>
              <a:t> </a:t>
            </a:r>
            <a:r>
              <a:rPr lang="ru-RU" b="1" dirty="0" err="1">
                <a:ea typeface="+mn-lt"/>
                <a:cs typeface="+mn-lt"/>
              </a:rPr>
              <a:t>spēj</a:t>
            </a:r>
            <a:r>
              <a:rPr lang="ru-RU" b="1" dirty="0">
                <a:ea typeface="+mn-lt"/>
                <a:cs typeface="+mn-lt"/>
              </a:rPr>
              <a:t> </a:t>
            </a:r>
            <a:r>
              <a:rPr lang="ru-RU" b="1" dirty="0" err="1">
                <a:ea typeface="+mn-lt"/>
                <a:cs typeface="+mn-lt"/>
              </a:rPr>
              <a:t>mazināt</a:t>
            </a:r>
            <a:r>
              <a:rPr lang="ru-RU" b="1" dirty="0">
                <a:ea typeface="+mn-lt"/>
                <a:cs typeface="+mn-lt"/>
              </a:rPr>
              <a:t> </a:t>
            </a:r>
            <a:r>
              <a:rPr lang="ru-RU" b="1" dirty="0" err="1">
                <a:ea typeface="+mn-lt"/>
                <a:cs typeface="+mn-lt"/>
              </a:rPr>
              <a:t>stresa</a:t>
            </a:r>
            <a:r>
              <a:rPr lang="ru-RU" b="1" dirty="0">
                <a:ea typeface="+mn-lt"/>
                <a:cs typeface="+mn-lt"/>
              </a:rPr>
              <a:t> </a:t>
            </a:r>
            <a:r>
              <a:rPr lang="ru-RU" b="1" dirty="0" err="1">
                <a:ea typeface="+mn-lt"/>
                <a:cs typeface="+mn-lt"/>
              </a:rPr>
              <a:t>sekas</a:t>
            </a:r>
            <a:r>
              <a:rPr lang="ru-RU" dirty="0">
                <a:ea typeface="+mn-lt"/>
                <a:cs typeface="+mn-lt"/>
              </a:rPr>
              <a:t> </a:t>
            </a:r>
            <a:r>
              <a:rPr lang="ru-RU" dirty="0" err="1">
                <a:ea typeface="+mn-lt"/>
                <a:cs typeface="+mn-lt"/>
              </a:rPr>
              <a:t>un</a:t>
            </a:r>
            <a:r>
              <a:rPr lang="ru-RU" dirty="0">
                <a:ea typeface="+mn-lt"/>
                <a:cs typeface="+mn-lt"/>
              </a:rPr>
              <a:t> </a:t>
            </a:r>
            <a:r>
              <a:rPr lang="ru-RU" dirty="0" err="1">
                <a:ea typeface="+mn-lt"/>
                <a:cs typeface="+mn-lt"/>
              </a:rPr>
              <a:t>uzlabot</a:t>
            </a:r>
            <a:r>
              <a:rPr lang="ru-RU" dirty="0">
                <a:ea typeface="+mn-lt"/>
                <a:cs typeface="+mn-lt"/>
              </a:rPr>
              <a:t> </a:t>
            </a:r>
            <a:r>
              <a:rPr lang="ru-RU" dirty="0" err="1">
                <a:ea typeface="+mn-lt"/>
                <a:cs typeface="+mn-lt"/>
              </a:rPr>
              <a:t>organisma</a:t>
            </a:r>
            <a:r>
              <a:rPr lang="ru-RU" dirty="0">
                <a:ea typeface="+mn-lt"/>
                <a:cs typeface="+mn-lt"/>
              </a:rPr>
              <a:t> </a:t>
            </a:r>
            <a:r>
              <a:rPr lang="ru-RU" dirty="0" err="1">
                <a:ea typeface="+mn-lt"/>
                <a:cs typeface="+mn-lt"/>
              </a:rPr>
              <a:t>pretestību</a:t>
            </a:r>
            <a:r>
              <a:rPr lang="ru-RU" dirty="0">
                <a:ea typeface="+mn-lt"/>
                <a:cs typeface="+mn-lt"/>
              </a:rPr>
              <a:t> </a:t>
            </a:r>
            <a:r>
              <a:rPr lang="ru-RU" dirty="0" err="1">
                <a:ea typeface="+mn-lt"/>
                <a:cs typeface="+mn-lt"/>
              </a:rPr>
              <a:t>pret</a:t>
            </a:r>
            <a:r>
              <a:rPr lang="ru-RU" dirty="0">
                <a:ea typeface="+mn-lt"/>
                <a:cs typeface="+mn-lt"/>
              </a:rPr>
              <a:t> </a:t>
            </a:r>
            <a:r>
              <a:rPr lang="ru-RU" dirty="0" err="1">
                <a:ea typeface="+mn-lt"/>
                <a:cs typeface="+mn-lt"/>
              </a:rPr>
              <a:t>slimībām</a:t>
            </a:r>
            <a:r>
              <a:rPr lang="ru-RU" dirty="0">
                <a:ea typeface="+mn-lt"/>
                <a:cs typeface="+mn-lt"/>
              </a:rPr>
              <a:t>. </a:t>
            </a:r>
            <a:endParaRPr lang="ru-RU">
              <a:ea typeface="+mn-lt"/>
              <a:cs typeface="+mn-lt"/>
            </a:endParaRPr>
          </a:p>
          <a:p>
            <a:pPr lvl="1">
              <a:buFont typeface="Courier New" panose="020B0604020202020204" pitchFamily="34" charset="0"/>
              <a:buChar char="o"/>
            </a:pPr>
            <a:r>
              <a:rPr lang="ru-RU" err="1">
                <a:ea typeface="+mn-lt"/>
                <a:cs typeface="+mn-lt"/>
              </a:rPr>
              <a:t>Tādējādi</a:t>
            </a:r>
            <a:r>
              <a:rPr lang="ru-RU" dirty="0">
                <a:ea typeface="+mn-lt"/>
                <a:cs typeface="+mn-lt"/>
              </a:rPr>
              <a:t> </a:t>
            </a:r>
            <a:r>
              <a:rPr lang="ru-RU" b="1" err="1">
                <a:ea typeface="+mn-lt"/>
                <a:cs typeface="+mn-lt"/>
              </a:rPr>
              <a:t>domāšanas</a:t>
            </a:r>
            <a:r>
              <a:rPr lang="ru-RU" b="1" dirty="0">
                <a:ea typeface="+mn-lt"/>
                <a:cs typeface="+mn-lt"/>
              </a:rPr>
              <a:t> </a:t>
            </a:r>
            <a:r>
              <a:rPr lang="ru-RU" b="1" err="1">
                <a:ea typeface="+mn-lt"/>
                <a:cs typeface="+mn-lt"/>
              </a:rPr>
              <a:t>kvalitāte</a:t>
            </a:r>
            <a:r>
              <a:rPr lang="ru-RU" b="1" dirty="0">
                <a:ea typeface="+mn-lt"/>
                <a:cs typeface="+mn-lt"/>
              </a:rPr>
              <a:t> </a:t>
            </a:r>
            <a:r>
              <a:rPr lang="ru-RU" b="1" err="1">
                <a:ea typeface="+mn-lt"/>
                <a:cs typeface="+mn-lt"/>
              </a:rPr>
              <a:t>tieši</a:t>
            </a:r>
            <a:r>
              <a:rPr lang="ru-RU" b="1" dirty="0">
                <a:ea typeface="+mn-lt"/>
                <a:cs typeface="+mn-lt"/>
              </a:rPr>
              <a:t> </a:t>
            </a:r>
            <a:r>
              <a:rPr lang="ru-RU" b="1" err="1">
                <a:ea typeface="+mn-lt"/>
                <a:cs typeface="+mn-lt"/>
              </a:rPr>
              <a:t>ietekmē</a:t>
            </a:r>
            <a:r>
              <a:rPr lang="ru-RU" b="1" dirty="0">
                <a:ea typeface="+mn-lt"/>
                <a:cs typeface="+mn-lt"/>
              </a:rPr>
              <a:t> </a:t>
            </a:r>
            <a:r>
              <a:rPr lang="ru-RU" b="1" err="1">
                <a:ea typeface="+mn-lt"/>
                <a:cs typeface="+mn-lt"/>
              </a:rPr>
              <a:t>fizioloģiskos</a:t>
            </a:r>
            <a:r>
              <a:rPr lang="ru-RU" b="1" dirty="0">
                <a:ea typeface="+mn-lt"/>
                <a:cs typeface="+mn-lt"/>
              </a:rPr>
              <a:t> </a:t>
            </a:r>
            <a:r>
              <a:rPr lang="ru-RU" b="1" err="1">
                <a:ea typeface="+mn-lt"/>
                <a:cs typeface="+mn-lt"/>
              </a:rPr>
              <a:t>procesus</a:t>
            </a:r>
            <a:r>
              <a:rPr lang="ru-RU" b="1" dirty="0">
                <a:ea typeface="+mn-lt"/>
                <a:cs typeface="+mn-lt"/>
              </a:rPr>
              <a:t>.</a:t>
            </a:r>
            <a:endParaRPr lang="ru-RU" b="1"/>
          </a:p>
          <a:p>
            <a:r>
              <a:rPr lang="ru-RU" b="1" err="1">
                <a:highlight>
                  <a:srgbClr val="00FFFF"/>
                </a:highlight>
                <a:ea typeface="+mn-lt"/>
                <a:cs typeface="+mn-lt"/>
              </a:rPr>
              <a:t>Ārsta</a:t>
            </a:r>
            <a:r>
              <a:rPr lang="ru-RU" b="1" dirty="0">
                <a:highlight>
                  <a:srgbClr val="00FFFF"/>
                </a:highlight>
                <a:ea typeface="+mn-lt"/>
                <a:cs typeface="+mn-lt"/>
              </a:rPr>
              <a:t> </a:t>
            </a:r>
            <a:r>
              <a:rPr lang="ru-RU" b="1" err="1">
                <a:highlight>
                  <a:srgbClr val="00FFFF"/>
                </a:highlight>
                <a:ea typeface="+mn-lt"/>
                <a:cs typeface="+mn-lt"/>
              </a:rPr>
              <a:t>un</a:t>
            </a:r>
            <a:r>
              <a:rPr lang="ru-RU" b="1" dirty="0">
                <a:highlight>
                  <a:srgbClr val="00FFFF"/>
                </a:highlight>
                <a:ea typeface="+mn-lt"/>
                <a:cs typeface="+mn-lt"/>
              </a:rPr>
              <a:t> </a:t>
            </a:r>
            <a:r>
              <a:rPr lang="ru-RU" b="1" err="1">
                <a:highlight>
                  <a:srgbClr val="00FFFF"/>
                </a:highlight>
                <a:ea typeface="+mn-lt"/>
                <a:cs typeface="+mn-lt"/>
              </a:rPr>
              <a:t>pacienta</a:t>
            </a:r>
            <a:r>
              <a:rPr lang="ru-RU" b="1" dirty="0">
                <a:highlight>
                  <a:srgbClr val="00FFFF"/>
                </a:highlight>
                <a:ea typeface="+mn-lt"/>
                <a:cs typeface="+mn-lt"/>
              </a:rPr>
              <a:t> </a:t>
            </a:r>
            <a:r>
              <a:rPr lang="ru-RU" b="1" err="1">
                <a:highlight>
                  <a:srgbClr val="00FFFF"/>
                </a:highlight>
                <a:ea typeface="+mn-lt"/>
                <a:cs typeface="+mn-lt"/>
              </a:rPr>
              <a:t>mijiedarbības</a:t>
            </a:r>
            <a:r>
              <a:rPr lang="ru-RU" b="1" dirty="0">
                <a:highlight>
                  <a:srgbClr val="00FFFF"/>
                </a:highlight>
                <a:ea typeface="+mn-lt"/>
                <a:cs typeface="+mn-lt"/>
              </a:rPr>
              <a:t> </a:t>
            </a:r>
            <a:r>
              <a:rPr lang="ru-RU" b="1" err="1">
                <a:highlight>
                  <a:srgbClr val="00FFFF"/>
                </a:highlight>
                <a:ea typeface="+mn-lt"/>
                <a:cs typeface="+mn-lt"/>
              </a:rPr>
              <a:t>sistēmiskums</a:t>
            </a:r>
            <a:r>
              <a:rPr lang="ru-RU" b="1" dirty="0">
                <a:highlight>
                  <a:srgbClr val="00FFFF"/>
                </a:highlight>
                <a:ea typeface="+mn-lt"/>
                <a:cs typeface="+mn-lt"/>
              </a:rPr>
              <a:t>:</a:t>
            </a:r>
            <a:r>
              <a:rPr lang="ru-RU" dirty="0">
                <a:highlight>
                  <a:srgbClr val="00FFFF"/>
                </a:highlight>
                <a:ea typeface="+mn-lt"/>
                <a:cs typeface="+mn-lt"/>
              </a:rPr>
              <a:t> </a:t>
            </a:r>
          </a:p>
          <a:p>
            <a:pPr lvl="1">
              <a:buFont typeface="Courier New" panose="020B0604020202020204" pitchFamily="34" charset="0"/>
              <a:buChar char="o"/>
            </a:pPr>
            <a:r>
              <a:rPr lang="ru-RU" b="1" err="1">
                <a:ea typeface="+mn-lt"/>
                <a:cs typeface="+mn-lt"/>
              </a:rPr>
              <a:t>Ārsta</a:t>
            </a:r>
            <a:r>
              <a:rPr lang="ru-RU" b="1" dirty="0">
                <a:ea typeface="+mn-lt"/>
                <a:cs typeface="+mn-lt"/>
              </a:rPr>
              <a:t> </a:t>
            </a:r>
            <a:r>
              <a:rPr lang="ru-RU" b="1" err="1">
                <a:ea typeface="+mn-lt"/>
                <a:cs typeface="+mn-lt"/>
              </a:rPr>
              <a:t>empātiska</a:t>
            </a:r>
            <a:r>
              <a:rPr lang="ru-RU" b="1" dirty="0">
                <a:ea typeface="+mn-lt"/>
                <a:cs typeface="+mn-lt"/>
              </a:rPr>
              <a:t> </a:t>
            </a:r>
            <a:r>
              <a:rPr lang="ru-RU" b="1" err="1">
                <a:ea typeface="+mn-lt"/>
                <a:cs typeface="+mn-lt"/>
              </a:rPr>
              <a:t>pieeja</a:t>
            </a:r>
            <a:r>
              <a:rPr lang="ru-RU" b="1" dirty="0">
                <a:ea typeface="+mn-lt"/>
                <a:cs typeface="+mn-lt"/>
              </a:rPr>
              <a:t> </a:t>
            </a:r>
            <a:r>
              <a:rPr lang="ru-RU" b="1" err="1">
                <a:ea typeface="+mn-lt"/>
                <a:cs typeface="+mn-lt"/>
              </a:rPr>
              <a:t>un</a:t>
            </a:r>
            <a:r>
              <a:rPr lang="ru-RU" b="1" dirty="0">
                <a:ea typeface="+mn-lt"/>
                <a:cs typeface="+mn-lt"/>
              </a:rPr>
              <a:t> </a:t>
            </a:r>
            <a:r>
              <a:rPr lang="ru-RU" b="1" err="1">
                <a:ea typeface="+mn-lt"/>
                <a:cs typeface="+mn-lt"/>
              </a:rPr>
              <a:t>nozīmīga</a:t>
            </a:r>
            <a:r>
              <a:rPr lang="ru-RU" b="1" dirty="0">
                <a:ea typeface="+mn-lt"/>
                <a:cs typeface="+mn-lt"/>
              </a:rPr>
              <a:t> </a:t>
            </a:r>
            <a:r>
              <a:rPr lang="ru-RU" b="1" err="1">
                <a:ea typeface="+mn-lt"/>
                <a:cs typeface="+mn-lt"/>
              </a:rPr>
              <a:t>komunikācija</a:t>
            </a:r>
            <a:r>
              <a:rPr lang="ru-RU" b="1" dirty="0">
                <a:ea typeface="+mn-lt"/>
                <a:cs typeface="+mn-lt"/>
              </a:rPr>
              <a:t> </a:t>
            </a:r>
            <a:r>
              <a:rPr lang="ru-RU" b="1" err="1">
                <a:ea typeface="+mn-lt"/>
                <a:cs typeface="+mn-lt"/>
              </a:rPr>
              <a:t>ar</a:t>
            </a:r>
            <a:r>
              <a:rPr lang="ru-RU" b="1" dirty="0">
                <a:ea typeface="+mn-lt"/>
                <a:cs typeface="+mn-lt"/>
              </a:rPr>
              <a:t> </a:t>
            </a:r>
            <a:r>
              <a:rPr lang="ru-RU" b="1" err="1">
                <a:ea typeface="+mn-lt"/>
                <a:cs typeface="+mn-lt"/>
              </a:rPr>
              <a:t>pacientu</a:t>
            </a:r>
            <a:r>
              <a:rPr lang="ru-RU" b="1" dirty="0">
                <a:ea typeface="+mn-lt"/>
                <a:cs typeface="+mn-lt"/>
              </a:rPr>
              <a:t> </a:t>
            </a:r>
            <a:r>
              <a:rPr lang="ru-RU" err="1">
                <a:ea typeface="+mn-lt"/>
                <a:cs typeface="+mn-lt"/>
              </a:rPr>
              <a:t>nav</a:t>
            </a:r>
            <a:r>
              <a:rPr lang="ru-RU" dirty="0">
                <a:ea typeface="+mn-lt"/>
                <a:cs typeface="+mn-lt"/>
              </a:rPr>
              <a:t> </a:t>
            </a:r>
            <a:r>
              <a:rPr lang="ru-RU" err="1">
                <a:ea typeface="+mn-lt"/>
                <a:cs typeface="+mn-lt"/>
              </a:rPr>
              <a:t>tikai</a:t>
            </a:r>
            <a:r>
              <a:rPr lang="ru-RU" dirty="0">
                <a:ea typeface="+mn-lt"/>
                <a:cs typeface="+mn-lt"/>
              </a:rPr>
              <a:t> </a:t>
            </a:r>
            <a:r>
              <a:rPr lang="ru-RU" err="1">
                <a:ea typeface="+mn-lt"/>
                <a:cs typeface="+mn-lt"/>
              </a:rPr>
              <a:t>psiholoģiskas</a:t>
            </a:r>
            <a:r>
              <a:rPr lang="ru-RU" dirty="0">
                <a:ea typeface="+mn-lt"/>
                <a:cs typeface="+mn-lt"/>
              </a:rPr>
              <a:t> “</a:t>
            </a:r>
            <a:r>
              <a:rPr lang="ru-RU" err="1">
                <a:ea typeface="+mn-lt"/>
                <a:cs typeface="+mn-lt"/>
              </a:rPr>
              <a:t>papildfunkcijas</a:t>
            </a:r>
            <a:r>
              <a:rPr lang="ru-RU" dirty="0">
                <a:ea typeface="+mn-lt"/>
                <a:cs typeface="+mn-lt"/>
              </a:rPr>
              <a:t>”, </a:t>
            </a:r>
            <a:r>
              <a:rPr lang="ru-RU" err="1">
                <a:ea typeface="+mn-lt"/>
                <a:cs typeface="+mn-lt"/>
              </a:rPr>
              <a:t>bet</a:t>
            </a:r>
            <a:r>
              <a:rPr lang="ru-RU" dirty="0">
                <a:ea typeface="+mn-lt"/>
                <a:cs typeface="+mn-lt"/>
              </a:rPr>
              <a:t> </a:t>
            </a:r>
            <a:r>
              <a:rPr lang="ru-RU" err="1">
                <a:ea typeface="+mn-lt"/>
                <a:cs typeface="+mn-lt"/>
              </a:rPr>
              <a:t>nozīmīgs</a:t>
            </a:r>
            <a:r>
              <a:rPr lang="ru-RU" dirty="0">
                <a:ea typeface="+mn-lt"/>
                <a:cs typeface="+mn-lt"/>
              </a:rPr>
              <a:t> </a:t>
            </a:r>
            <a:r>
              <a:rPr lang="ru-RU" err="1">
                <a:ea typeface="+mn-lt"/>
                <a:cs typeface="+mn-lt"/>
              </a:rPr>
              <a:t>elements</a:t>
            </a:r>
            <a:r>
              <a:rPr lang="ru-RU" dirty="0">
                <a:ea typeface="+mn-lt"/>
                <a:cs typeface="+mn-lt"/>
              </a:rPr>
              <a:t> </a:t>
            </a:r>
            <a:r>
              <a:rPr lang="ru-RU" err="1">
                <a:ea typeface="+mn-lt"/>
                <a:cs typeface="+mn-lt"/>
              </a:rPr>
              <a:t>ārstniecības</a:t>
            </a:r>
            <a:r>
              <a:rPr lang="ru-RU" dirty="0">
                <a:ea typeface="+mn-lt"/>
                <a:cs typeface="+mn-lt"/>
              </a:rPr>
              <a:t> </a:t>
            </a:r>
            <a:r>
              <a:rPr lang="ru-RU" err="1">
                <a:ea typeface="+mn-lt"/>
                <a:cs typeface="+mn-lt"/>
              </a:rPr>
              <a:t>procesā</a:t>
            </a:r>
            <a:r>
              <a:rPr lang="ru-RU" dirty="0">
                <a:ea typeface="+mn-lt"/>
                <a:cs typeface="+mn-lt"/>
              </a:rPr>
              <a:t>. </a:t>
            </a:r>
            <a:endParaRPr lang="ru-RU">
              <a:ea typeface="+mn-lt"/>
              <a:cs typeface="+mn-lt"/>
            </a:endParaRPr>
          </a:p>
          <a:p>
            <a:pPr lvl="1">
              <a:buFont typeface="Courier New" panose="020B0604020202020204" pitchFamily="34" charset="0"/>
              <a:buChar char="o"/>
            </a:pPr>
            <a:r>
              <a:rPr lang="ru-RU" err="1">
                <a:ea typeface="+mn-lt"/>
                <a:cs typeface="+mn-lt"/>
              </a:rPr>
              <a:t>Pacienta</a:t>
            </a:r>
            <a:r>
              <a:rPr lang="ru-RU" dirty="0">
                <a:ea typeface="+mn-lt"/>
                <a:cs typeface="+mn-lt"/>
              </a:rPr>
              <a:t> </a:t>
            </a:r>
            <a:r>
              <a:rPr lang="ru-RU" err="1">
                <a:ea typeface="+mn-lt"/>
                <a:cs typeface="+mn-lt"/>
              </a:rPr>
              <a:t>uzticēšanās</a:t>
            </a:r>
            <a:r>
              <a:rPr lang="ru-RU" dirty="0">
                <a:ea typeface="+mn-lt"/>
                <a:cs typeface="+mn-lt"/>
              </a:rPr>
              <a:t> </a:t>
            </a:r>
            <a:r>
              <a:rPr lang="ru-RU" err="1">
                <a:ea typeface="+mn-lt"/>
                <a:cs typeface="+mn-lt"/>
              </a:rPr>
              <a:t>ārstam</a:t>
            </a:r>
            <a:r>
              <a:rPr lang="ru-RU" dirty="0">
                <a:ea typeface="+mn-lt"/>
                <a:cs typeface="+mn-lt"/>
              </a:rPr>
              <a:t> </a:t>
            </a:r>
            <a:r>
              <a:rPr lang="ru-RU" err="1">
                <a:ea typeface="+mn-lt"/>
                <a:cs typeface="+mn-lt"/>
              </a:rPr>
              <a:t>un</a:t>
            </a:r>
            <a:r>
              <a:rPr lang="ru-RU" dirty="0">
                <a:ea typeface="+mn-lt"/>
                <a:cs typeface="+mn-lt"/>
              </a:rPr>
              <a:t> </a:t>
            </a:r>
            <a:r>
              <a:rPr lang="ru-RU" err="1">
                <a:ea typeface="+mn-lt"/>
                <a:cs typeface="+mn-lt"/>
              </a:rPr>
              <a:t>viņa</a:t>
            </a:r>
            <a:r>
              <a:rPr lang="ru-RU" dirty="0">
                <a:ea typeface="+mn-lt"/>
                <a:cs typeface="+mn-lt"/>
              </a:rPr>
              <a:t> </a:t>
            </a:r>
            <a:r>
              <a:rPr lang="ru-RU" err="1">
                <a:ea typeface="+mn-lt"/>
                <a:cs typeface="+mn-lt"/>
              </a:rPr>
              <a:t>pieejai</a:t>
            </a:r>
            <a:r>
              <a:rPr lang="ru-RU" dirty="0">
                <a:ea typeface="+mn-lt"/>
                <a:cs typeface="+mn-lt"/>
              </a:rPr>
              <a:t> </a:t>
            </a:r>
            <a:r>
              <a:rPr lang="ru-RU" b="1" err="1">
                <a:ea typeface="+mn-lt"/>
                <a:cs typeface="+mn-lt"/>
              </a:rPr>
              <a:t>veido</a:t>
            </a:r>
            <a:r>
              <a:rPr lang="ru-RU" b="1" dirty="0">
                <a:ea typeface="+mn-lt"/>
                <a:cs typeface="+mn-lt"/>
              </a:rPr>
              <a:t> </a:t>
            </a:r>
            <a:r>
              <a:rPr lang="ru-RU" b="1" err="1">
                <a:ea typeface="+mn-lt"/>
                <a:cs typeface="+mn-lt"/>
              </a:rPr>
              <a:t>pozitīvu</a:t>
            </a:r>
            <a:r>
              <a:rPr lang="ru-RU" b="1" dirty="0">
                <a:ea typeface="+mn-lt"/>
                <a:cs typeface="+mn-lt"/>
              </a:rPr>
              <a:t> </a:t>
            </a:r>
            <a:r>
              <a:rPr lang="ru-RU" b="1" err="1">
                <a:ea typeface="+mn-lt"/>
                <a:cs typeface="+mn-lt"/>
              </a:rPr>
              <a:t>ciklisku</a:t>
            </a:r>
            <a:r>
              <a:rPr lang="ru-RU" b="1" dirty="0">
                <a:ea typeface="+mn-lt"/>
                <a:cs typeface="+mn-lt"/>
              </a:rPr>
              <a:t> </a:t>
            </a:r>
            <a:r>
              <a:rPr lang="ru-RU" b="1" err="1">
                <a:ea typeface="+mn-lt"/>
                <a:cs typeface="+mn-lt"/>
              </a:rPr>
              <a:t>atgriezenisko</a:t>
            </a:r>
            <a:r>
              <a:rPr lang="ru-RU" b="1" dirty="0">
                <a:ea typeface="+mn-lt"/>
                <a:cs typeface="+mn-lt"/>
              </a:rPr>
              <a:t> </a:t>
            </a:r>
            <a:r>
              <a:rPr lang="ru-RU" b="1" err="1">
                <a:ea typeface="+mn-lt"/>
                <a:cs typeface="+mn-lt"/>
              </a:rPr>
              <a:t>saiti</a:t>
            </a:r>
            <a:r>
              <a:rPr lang="ru-RU" b="1" dirty="0">
                <a:ea typeface="+mn-lt"/>
                <a:cs typeface="+mn-lt"/>
              </a:rPr>
              <a:t>,</a:t>
            </a:r>
            <a:r>
              <a:rPr lang="ru-RU" dirty="0">
                <a:ea typeface="+mn-lt"/>
                <a:cs typeface="+mn-lt"/>
              </a:rPr>
              <a:t> </a:t>
            </a:r>
            <a:r>
              <a:rPr lang="ru-RU" err="1">
                <a:ea typeface="+mn-lt"/>
                <a:cs typeface="+mn-lt"/>
              </a:rPr>
              <a:t>kas</a:t>
            </a:r>
            <a:r>
              <a:rPr lang="ru-RU" dirty="0">
                <a:ea typeface="+mn-lt"/>
                <a:cs typeface="+mn-lt"/>
              </a:rPr>
              <a:t> </a:t>
            </a:r>
            <a:r>
              <a:rPr lang="ru-RU" err="1">
                <a:ea typeface="+mn-lt"/>
                <a:cs typeface="+mn-lt"/>
              </a:rPr>
              <a:t>pastiprina</a:t>
            </a:r>
            <a:r>
              <a:rPr lang="ru-RU" dirty="0">
                <a:ea typeface="+mn-lt"/>
                <a:cs typeface="+mn-lt"/>
              </a:rPr>
              <a:t> </a:t>
            </a:r>
            <a:r>
              <a:rPr lang="ru-RU" err="1">
                <a:ea typeface="+mn-lt"/>
                <a:cs typeface="+mn-lt"/>
              </a:rPr>
              <a:t>pacienta</a:t>
            </a:r>
            <a:r>
              <a:rPr lang="ru-RU" dirty="0">
                <a:ea typeface="+mn-lt"/>
                <a:cs typeface="+mn-lt"/>
              </a:rPr>
              <a:t> </a:t>
            </a:r>
            <a:r>
              <a:rPr lang="ru-RU" err="1">
                <a:ea typeface="+mn-lt"/>
                <a:cs typeface="+mn-lt"/>
              </a:rPr>
              <a:t>līdzdalību</a:t>
            </a:r>
            <a:r>
              <a:rPr lang="ru-RU" dirty="0">
                <a:ea typeface="+mn-lt"/>
                <a:cs typeface="+mn-lt"/>
              </a:rPr>
              <a:t> </a:t>
            </a:r>
            <a:r>
              <a:rPr lang="ru-RU" err="1">
                <a:ea typeface="+mn-lt"/>
                <a:cs typeface="+mn-lt"/>
              </a:rPr>
              <a:t>ārstēšanā</a:t>
            </a:r>
            <a:r>
              <a:rPr lang="ru-RU" dirty="0">
                <a:ea typeface="+mn-lt"/>
                <a:cs typeface="+mn-lt"/>
              </a:rPr>
              <a:t>, </a:t>
            </a:r>
            <a:r>
              <a:rPr lang="ru-RU" err="1">
                <a:ea typeface="+mn-lt"/>
                <a:cs typeface="+mn-lt"/>
              </a:rPr>
              <a:t>uzlabojot</a:t>
            </a:r>
            <a:r>
              <a:rPr lang="ru-RU" dirty="0">
                <a:ea typeface="+mn-lt"/>
                <a:cs typeface="+mn-lt"/>
              </a:rPr>
              <a:t> </a:t>
            </a:r>
            <a:r>
              <a:rPr lang="ru-RU" err="1">
                <a:ea typeface="+mn-lt"/>
                <a:cs typeface="+mn-lt"/>
              </a:rPr>
              <a:t>ārstēšanas</a:t>
            </a:r>
            <a:r>
              <a:rPr lang="ru-RU" dirty="0">
                <a:ea typeface="+mn-lt"/>
                <a:cs typeface="+mn-lt"/>
              </a:rPr>
              <a:t> </a:t>
            </a:r>
            <a:r>
              <a:rPr lang="ru-RU" err="1">
                <a:ea typeface="+mn-lt"/>
                <a:cs typeface="+mn-lt"/>
              </a:rPr>
              <a:t>efektivitāti</a:t>
            </a:r>
            <a:r>
              <a:rPr lang="ru-RU" dirty="0">
                <a:ea typeface="+mn-lt"/>
                <a:cs typeface="+mn-lt"/>
              </a:rPr>
              <a:t>.</a:t>
            </a:r>
            <a:endParaRPr lang="ru-RU"/>
          </a:p>
        </p:txBody>
      </p:sp>
    </p:spTree>
    <p:extLst>
      <p:ext uri="{BB962C8B-B14F-4D97-AF65-F5344CB8AC3E}">
        <p14:creationId xmlns:p14="http://schemas.microsoft.com/office/powerpoint/2010/main" val="4001185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EB06B08-16A4-C233-CB5F-9B3D68B4DE10}"/>
              </a:ext>
            </a:extLst>
          </p:cNvPr>
          <p:cNvSpPr>
            <a:spLocks noGrp="1"/>
          </p:cNvSpPr>
          <p:nvPr>
            <p:ph type="title"/>
          </p:nvPr>
        </p:nvSpPr>
        <p:spPr>
          <a:xfrm>
            <a:off x="394855" y="365125"/>
            <a:ext cx="10972799" cy="1131599"/>
          </a:xfrm>
          <a:ln w="57150">
            <a:solidFill>
              <a:srgbClr val="7030A0"/>
            </a:solidFill>
          </a:ln>
        </p:spPr>
        <p:txBody>
          <a:bodyPr>
            <a:normAutofit/>
          </a:bodyPr>
          <a:lstStyle/>
          <a:p>
            <a:r>
              <a:rPr lang="en-US" sz="3600" b="1" i="1" dirty="0">
                <a:solidFill>
                  <a:srgbClr val="7030A0"/>
                </a:solidFill>
                <a:latin typeface="Comic Sans MS"/>
              </a:rPr>
              <a:t>3. </a:t>
            </a:r>
            <a:r>
              <a:rPr lang="en-US" sz="3600" b="1" i="1" err="1">
                <a:solidFill>
                  <a:srgbClr val="7030A0"/>
                </a:solidFill>
                <a:latin typeface="Comic Sans MS"/>
              </a:rPr>
              <a:t>daļ</a:t>
            </a:r>
            <a:r>
              <a:rPr lang="lv" sz="3600" b="1" i="1" dirty="0">
                <a:solidFill>
                  <a:srgbClr val="7030A0"/>
                </a:solidFill>
                <a:latin typeface="Comic Sans MS"/>
              </a:rPr>
              <a:t>a</a:t>
            </a:r>
            <a:r>
              <a:rPr lang="lv" sz="3600" b="1" dirty="0">
                <a:solidFill>
                  <a:srgbClr val="7030A0"/>
                </a:solidFill>
                <a:latin typeface="Comic Sans MS"/>
              </a:rPr>
              <a:t> </a:t>
            </a:r>
            <a:r>
              <a:rPr lang="en-US" sz="3600" b="1" err="1">
                <a:solidFill>
                  <a:srgbClr val="7030A0"/>
                </a:solidFill>
                <a:latin typeface="Comic Sans MS"/>
              </a:rPr>
              <a:t>Sistēmiskā</a:t>
            </a:r>
            <a:r>
              <a:rPr lang="en-US" sz="3600" b="1" dirty="0">
                <a:solidFill>
                  <a:srgbClr val="7030A0"/>
                </a:solidFill>
                <a:latin typeface="Comic Sans MS"/>
              </a:rPr>
              <a:t> </a:t>
            </a:r>
            <a:r>
              <a:rPr lang="en-US" sz="3600" b="1" err="1">
                <a:solidFill>
                  <a:srgbClr val="7030A0"/>
                </a:solidFill>
                <a:latin typeface="Comic Sans MS"/>
              </a:rPr>
              <a:t>domāšana</a:t>
            </a:r>
            <a:r>
              <a:rPr lang="en-US" sz="3600" b="1" dirty="0">
                <a:solidFill>
                  <a:srgbClr val="7030A0"/>
                </a:solidFill>
                <a:latin typeface="Comic Sans MS"/>
              </a:rPr>
              <a:t> un </a:t>
            </a:r>
            <a:r>
              <a:rPr lang="en-US" sz="3600" b="1" err="1">
                <a:solidFill>
                  <a:srgbClr val="7030A0"/>
                </a:solidFill>
                <a:latin typeface="Comic Sans MS"/>
              </a:rPr>
              <a:t>tās</a:t>
            </a:r>
            <a:r>
              <a:rPr lang="en-US" sz="3600" b="1" dirty="0">
                <a:solidFill>
                  <a:srgbClr val="7030A0"/>
                </a:solidFill>
                <a:latin typeface="Comic Sans MS"/>
              </a:rPr>
              <a:t> </a:t>
            </a:r>
            <a:r>
              <a:rPr lang="en-US" sz="3600" b="1" err="1">
                <a:solidFill>
                  <a:srgbClr val="7030A0"/>
                </a:solidFill>
                <a:latin typeface="Comic Sans MS"/>
              </a:rPr>
              <a:t>praktiskais</a:t>
            </a:r>
            <a:r>
              <a:rPr lang="en-US" sz="3600" b="1" dirty="0">
                <a:solidFill>
                  <a:srgbClr val="7030A0"/>
                </a:solidFill>
                <a:latin typeface="Comic Sans MS"/>
              </a:rPr>
              <a:t> </a:t>
            </a:r>
            <a:r>
              <a:rPr lang="en-US" sz="3600" b="1" err="1">
                <a:solidFill>
                  <a:srgbClr val="7030A0"/>
                </a:solidFill>
                <a:latin typeface="Comic Sans MS"/>
              </a:rPr>
              <a:t>pielietojums</a:t>
            </a:r>
            <a:r>
              <a:rPr lang="en-US" sz="3600" b="1" dirty="0">
                <a:solidFill>
                  <a:srgbClr val="7030A0"/>
                </a:solidFill>
                <a:latin typeface="Comic Sans MS"/>
              </a:rPr>
              <a:t> </a:t>
            </a:r>
            <a:r>
              <a:rPr lang="en-US" sz="3600" b="1" err="1">
                <a:solidFill>
                  <a:srgbClr val="7030A0"/>
                </a:solidFill>
                <a:latin typeface="Comic Sans MS"/>
              </a:rPr>
              <a:t>medicīnā</a:t>
            </a:r>
            <a:endParaRPr lang="ru-RU" sz="3600" err="1">
              <a:solidFill>
                <a:srgbClr val="7030A0"/>
              </a:solidFill>
              <a:latin typeface="Comic Sans MS"/>
            </a:endParaRPr>
          </a:p>
        </p:txBody>
      </p:sp>
      <p:sp>
        <p:nvSpPr>
          <p:cNvPr id="3" name="Объект 2">
            <a:extLst>
              <a:ext uri="{FF2B5EF4-FFF2-40B4-BE49-F238E27FC236}">
                <a16:creationId xmlns:a16="http://schemas.microsoft.com/office/drawing/2014/main" id="{E5CD1B63-6BAA-FB4B-AC2B-948D466751B7}"/>
              </a:ext>
            </a:extLst>
          </p:cNvPr>
          <p:cNvSpPr>
            <a:spLocks noGrp="1"/>
          </p:cNvSpPr>
          <p:nvPr>
            <p:ph idx="1"/>
          </p:nvPr>
        </p:nvSpPr>
        <p:spPr>
          <a:xfrm>
            <a:off x="381000" y="1825625"/>
            <a:ext cx="10958946" cy="4351338"/>
          </a:xfrm>
        </p:spPr>
        <p:txBody>
          <a:bodyPr vert="horz" lIns="91440" tIns="45720" rIns="91440" bIns="45720" rtlCol="0" anchor="t">
            <a:normAutofit fontScale="77500" lnSpcReduction="20000"/>
          </a:bodyPr>
          <a:lstStyle/>
          <a:p>
            <a:r>
              <a:rPr lang="ru-RU" b="1" dirty="0" err="1">
                <a:highlight>
                  <a:srgbClr val="00FFFF"/>
                </a:highlight>
                <a:latin typeface="Arial"/>
                <a:ea typeface="+mn-lt"/>
                <a:cs typeface="+mn-lt"/>
              </a:rPr>
              <a:t>Holistiskās</a:t>
            </a:r>
            <a:r>
              <a:rPr lang="ru-RU" b="1" dirty="0">
                <a:highlight>
                  <a:srgbClr val="00FFFF"/>
                </a:highlight>
                <a:latin typeface="Arial"/>
                <a:ea typeface="+mn-lt"/>
                <a:cs typeface="+mn-lt"/>
              </a:rPr>
              <a:t> </a:t>
            </a:r>
            <a:r>
              <a:rPr lang="ru-RU" b="1" dirty="0" err="1">
                <a:highlight>
                  <a:srgbClr val="00FFFF"/>
                </a:highlight>
                <a:latin typeface="Arial"/>
                <a:ea typeface="+mn-lt"/>
                <a:cs typeface="+mn-lt"/>
              </a:rPr>
              <a:t>medicīnas</a:t>
            </a:r>
            <a:r>
              <a:rPr lang="ru-RU" b="1" dirty="0">
                <a:highlight>
                  <a:srgbClr val="00FFFF"/>
                </a:highlight>
                <a:latin typeface="Arial"/>
                <a:ea typeface="+mn-lt"/>
                <a:cs typeface="+mn-lt"/>
              </a:rPr>
              <a:t> </a:t>
            </a:r>
            <a:r>
              <a:rPr lang="ru-RU" b="1" dirty="0" err="1">
                <a:highlight>
                  <a:srgbClr val="00FFFF"/>
                </a:highlight>
                <a:latin typeface="Arial"/>
                <a:ea typeface="+mn-lt"/>
                <a:cs typeface="+mn-lt"/>
              </a:rPr>
              <a:t>pieeja</a:t>
            </a:r>
            <a:r>
              <a:rPr lang="ru-RU" b="1" dirty="0">
                <a:highlight>
                  <a:srgbClr val="00FFFF"/>
                </a:highlight>
                <a:latin typeface="Arial"/>
                <a:ea typeface="+mn-lt"/>
                <a:cs typeface="+mn-lt"/>
              </a:rPr>
              <a:t>:</a:t>
            </a:r>
            <a:endParaRPr lang="ru-RU" dirty="0">
              <a:highlight>
                <a:srgbClr val="00FFFF"/>
              </a:highlight>
              <a:latin typeface="Arial"/>
              <a:cs typeface="Arial"/>
            </a:endParaRPr>
          </a:p>
          <a:p>
            <a:pPr lvl="1">
              <a:buFont typeface="Courier New" panose="020B0604020202020204" pitchFamily="34" charset="0"/>
              <a:buChar char="o"/>
            </a:pPr>
            <a:r>
              <a:rPr lang="ru-RU" err="1">
                <a:latin typeface="Arial"/>
                <a:ea typeface="+mn-lt"/>
                <a:cs typeface="+mn-lt"/>
              </a:rPr>
              <a:t>Sistēmiskā</a:t>
            </a:r>
            <a:r>
              <a:rPr lang="ru-RU" dirty="0">
                <a:latin typeface="Arial"/>
                <a:ea typeface="+mn-lt"/>
                <a:cs typeface="+mn-lt"/>
              </a:rPr>
              <a:t> </a:t>
            </a:r>
            <a:r>
              <a:rPr lang="ru-RU" err="1">
                <a:latin typeface="Arial"/>
                <a:ea typeface="+mn-lt"/>
                <a:cs typeface="+mn-lt"/>
              </a:rPr>
              <a:t>domāšana</a:t>
            </a:r>
            <a:r>
              <a:rPr lang="ru-RU" dirty="0">
                <a:latin typeface="Arial"/>
                <a:ea typeface="+mn-lt"/>
                <a:cs typeface="+mn-lt"/>
              </a:rPr>
              <a:t> </a:t>
            </a:r>
            <a:r>
              <a:rPr lang="ru-RU" err="1">
                <a:latin typeface="Arial"/>
                <a:ea typeface="+mn-lt"/>
                <a:cs typeface="+mn-lt"/>
              </a:rPr>
              <a:t>iedvesmo</a:t>
            </a:r>
            <a:r>
              <a:rPr lang="ru-RU" dirty="0">
                <a:latin typeface="Arial"/>
                <a:ea typeface="+mn-lt"/>
                <a:cs typeface="+mn-lt"/>
              </a:rPr>
              <a:t> </a:t>
            </a:r>
            <a:r>
              <a:rPr lang="ru-RU" err="1">
                <a:latin typeface="Arial"/>
                <a:ea typeface="+mn-lt"/>
                <a:cs typeface="+mn-lt"/>
              </a:rPr>
              <a:t>holistisku</a:t>
            </a:r>
            <a:r>
              <a:rPr lang="ru-RU" dirty="0">
                <a:latin typeface="Arial"/>
                <a:ea typeface="+mn-lt"/>
                <a:cs typeface="+mn-lt"/>
              </a:rPr>
              <a:t> </a:t>
            </a:r>
            <a:r>
              <a:rPr lang="ru-RU" err="1">
                <a:latin typeface="Arial"/>
                <a:ea typeface="+mn-lt"/>
                <a:cs typeface="+mn-lt"/>
              </a:rPr>
              <a:t>skatījumu</a:t>
            </a:r>
            <a:r>
              <a:rPr lang="ru-RU" dirty="0">
                <a:latin typeface="Arial"/>
                <a:ea typeface="+mn-lt"/>
                <a:cs typeface="+mn-lt"/>
              </a:rPr>
              <a:t>, </a:t>
            </a:r>
            <a:r>
              <a:rPr lang="ru-RU" err="1">
                <a:latin typeface="Arial"/>
                <a:ea typeface="+mn-lt"/>
                <a:cs typeface="+mn-lt"/>
              </a:rPr>
              <a:t>kur</a:t>
            </a:r>
            <a:r>
              <a:rPr lang="ru-RU" dirty="0">
                <a:latin typeface="Arial"/>
                <a:ea typeface="+mn-lt"/>
                <a:cs typeface="+mn-lt"/>
              </a:rPr>
              <a:t> </a:t>
            </a:r>
            <a:r>
              <a:rPr lang="ru-RU" b="1" err="1">
                <a:latin typeface="Arial"/>
                <a:ea typeface="+mn-lt"/>
                <a:cs typeface="+mn-lt"/>
              </a:rPr>
              <a:t>fiziskie</a:t>
            </a:r>
            <a:r>
              <a:rPr lang="ru-RU" b="1" dirty="0">
                <a:latin typeface="Arial"/>
                <a:ea typeface="+mn-lt"/>
                <a:cs typeface="+mn-lt"/>
              </a:rPr>
              <a:t>, </a:t>
            </a:r>
            <a:r>
              <a:rPr lang="ru-RU" b="1" err="1">
                <a:latin typeface="Arial"/>
                <a:ea typeface="+mn-lt"/>
                <a:cs typeface="+mn-lt"/>
              </a:rPr>
              <a:t>psiholoģiskie</a:t>
            </a:r>
            <a:r>
              <a:rPr lang="ru-RU" b="1" dirty="0">
                <a:latin typeface="Arial"/>
                <a:ea typeface="+mn-lt"/>
                <a:cs typeface="+mn-lt"/>
              </a:rPr>
              <a:t> </a:t>
            </a:r>
            <a:r>
              <a:rPr lang="ru-RU" b="1" err="1">
                <a:latin typeface="Arial"/>
                <a:ea typeface="+mn-lt"/>
                <a:cs typeface="+mn-lt"/>
              </a:rPr>
              <a:t>un</a:t>
            </a:r>
            <a:r>
              <a:rPr lang="ru-RU" b="1" dirty="0">
                <a:latin typeface="Arial"/>
                <a:ea typeface="+mn-lt"/>
                <a:cs typeface="+mn-lt"/>
              </a:rPr>
              <a:t> </a:t>
            </a:r>
            <a:r>
              <a:rPr lang="ru-RU" b="1" err="1">
                <a:latin typeface="Arial"/>
                <a:ea typeface="+mn-lt"/>
                <a:cs typeface="+mn-lt"/>
              </a:rPr>
              <a:t>sociālie</a:t>
            </a:r>
            <a:r>
              <a:rPr lang="ru-RU" b="1" dirty="0">
                <a:latin typeface="Arial"/>
                <a:ea typeface="+mn-lt"/>
                <a:cs typeface="+mn-lt"/>
              </a:rPr>
              <a:t> </a:t>
            </a:r>
            <a:r>
              <a:rPr lang="ru-RU" b="1" err="1">
                <a:latin typeface="Arial"/>
                <a:ea typeface="+mn-lt"/>
                <a:cs typeface="+mn-lt"/>
              </a:rPr>
              <a:t>aspekti</a:t>
            </a:r>
            <a:r>
              <a:rPr lang="ru-RU" b="1" dirty="0">
                <a:latin typeface="Arial"/>
                <a:ea typeface="+mn-lt"/>
                <a:cs typeface="+mn-lt"/>
              </a:rPr>
              <a:t> </a:t>
            </a:r>
            <a:r>
              <a:rPr lang="ru-RU" b="1" err="1">
                <a:latin typeface="Arial"/>
                <a:ea typeface="+mn-lt"/>
                <a:cs typeface="+mn-lt"/>
              </a:rPr>
              <a:t>tiek</a:t>
            </a:r>
            <a:r>
              <a:rPr lang="ru-RU" b="1" dirty="0">
                <a:latin typeface="Arial"/>
                <a:ea typeface="+mn-lt"/>
                <a:cs typeface="+mn-lt"/>
              </a:rPr>
              <a:t> </a:t>
            </a:r>
            <a:r>
              <a:rPr lang="ru-RU" b="1" err="1">
                <a:latin typeface="Arial"/>
                <a:ea typeface="+mn-lt"/>
                <a:cs typeface="+mn-lt"/>
              </a:rPr>
              <a:t>aplūkoti</a:t>
            </a:r>
            <a:r>
              <a:rPr lang="ru-RU" b="1" dirty="0">
                <a:latin typeface="Arial"/>
                <a:ea typeface="+mn-lt"/>
                <a:cs typeface="+mn-lt"/>
              </a:rPr>
              <a:t> </a:t>
            </a:r>
            <a:r>
              <a:rPr lang="ru-RU" b="1" err="1">
                <a:latin typeface="Arial"/>
                <a:ea typeface="+mn-lt"/>
                <a:cs typeface="+mn-lt"/>
              </a:rPr>
              <a:t>integrēti</a:t>
            </a:r>
            <a:r>
              <a:rPr lang="ru-RU" b="1" dirty="0">
                <a:latin typeface="Arial"/>
                <a:ea typeface="+mn-lt"/>
                <a:cs typeface="+mn-lt"/>
              </a:rPr>
              <a:t>. </a:t>
            </a:r>
          </a:p>
          <a:p>
            <a:pPr lvl="1">
              <a:buFont typeface="Courier New" panose="020B0604020202020204" pitchFamily="34" charset="0"/>
              <a:buChar char="o"/>
            </a:pPr>
            <a:r>
              <a:rPr lang="ru-RU" err="1">
                <a:latin typeface="Arial"/>
                <a:ea typeface="+mn-lt"/>
                <a:cs typeface="+mn-lt"/>
              </a:rPr>
              <a:t>Šādi</a:t>
            </a:r>
            <a:r>
              <a:rPr lang="ru-RU" dirty="0">
                <a:latin typeface="Arial"/>
                <a:ea typeface="+mn-lt"/>
                <a:cs typeface="+mn-lt"/>
              </a:rPr>
              <a:t> </a:t>
            </a:r>
            <a:r>
              <a:rPr lang="ru-RU" err="1">
                <a:latin typeface="Arial"/>
                <a:ea typeface="+mn-lt"/>
                <a:cs typeface="+mn-lt"/>
              </a:rPr>
              <a:t>iespējams</a:t>
            </a:r>
            <a:r>
              <a:rPr lang="ru-RU" dirty="0">
                <a:latin typeface="Arial"/>
                <a:ea typeface="+mn-lt"/>
                <a:cs typeface="+mn-lt"/>
              </a:rPr>
              <a:t> </a:t>
            </a:r>
            <a:r>
              <a:rPr lang="ru-RU" err="1">
                <a:latin typeface="Arial"/>
                <a:ea typeface="+mn-lt"/>
                <a:cs typeface="+mn-lt"/>
              </a:rPr>
              <a:t>labāk</a:t>
            </a:r>
            <a:r>
              <a:rPr lang="ru-RU" dirty="0">
                <a:latin typeface="Arial"/>
                <a:ea typeface="+mn-lt"/>
                <a:cs typeface="+mn-lt"/>
              </a:rPr>
              <a:t> </a:t>
            </a:r>
            <a:r>
              <a:rPr lang="ru-RU" err="1">
                <a:latin typeface="Arial"/>
                <a:ea typeface="+mn-lt"/>
                <a:cs typeface="+mn-lt"/>
              </a:rPr>
              <a:t>izprast</a:t>
            </a:r>
            <a:r>
              <a:rPr lang="ru-RU" dirty="0">
                <a:latin typeface="Arial"/>
                <a:ea typeface="+mn-lt"/>
                <a:cs typeface="+mn-lt"/>
              </a:rPr>
              <a:t> </a:t>
            </a:r>
            <a:r>
              <a:rPr lang="ru-RU" err="1">
                <a:latin typeface="Arial"/>
                <a:ea typeface="+mn-lt"/>
                <a:cs typeface="+mn-lt"/>
              </a:rPr>
              <a:t>pacienta</a:t>
            </a:r>
            <a:r>
              <a:rPr lang="ru-RU" dirty="0">
                <a:latin typeface="Arial"/>
                <a:ea typeface="+mn-lt"/>
                <a:cs typeface="+mn-lt"/>
              </a:rPr>
              <a:t> </a:t>
            </a:r>
            <a:r>
              <a:rPr lang="ru-RU" err="1">
                <a:latin typeface="Arial"/>
                <a:ea typeface="+mn-lt"/>
                <a:cs typeface="+mn-lt"/>
              </a:rPr>
              <a:t>situāciju</a:t>
            </a:r>
            <a:r>
              <a:rPr lang="ru-RU" dirty="0">
                <a:latin typeface="Arial"/>
                <a:ea typeface="+mn-lt"/>
                <a:cs typeface="+mn-lt"/>
              </a:rPr>
              <a:t> </a:t>
            </a:r>
            <a:r>
              <a:rPr lang="ru-RU" err="1">
                <a:latin typeface="Arial"/>
                <a:ea typeface="+mn-lt"/>
                <a:cs typeface="+mn-lt"/>
              </a:rPr>
              <a:t>un</a:t>
            </a:r>
            <a:r>
              <a:rPr lang="ru-RU" dirty="0">
                <a:latin typeface="Arial"/>
                <a:ea typeface="+mn-lt"/>
                <a:cs typeface="+mn-lt"/>
              </a:rPr>
              <a:t> </a:t>
            </a:r>
            <a:r>
              <a:rPr lang="ru-RU" b="1" err="1">
                <a:latin typeface="Arial"/>
                <a:ea typeface="+mn-lt"/>
                <a:cs typeface="+mn-lt"/>
              </a:rPr>
              <a:t>veidot</a:t>
            </a:r>
            <a:r>
              <a:rPr lang="ru-RU" b="1" dirty="0">
                <a:latin typeface="Arial"/>
                <a:ea typeface="+mn-lt"/>
                <a:cs typeface="+mn-lt"/>
              </a:rPr>
              <a:t> </a:t>
            </a:r>
            <a:r>
              <a:rPr lang="ru-RU" b="1" err="1">
                <a:latin typeface="Arial"/>
                <a:ea typeface="+mn-lt"/>
                <a:cs typeface="+mn-lt"/>
              </a:rPr>
              <a:t>personalizētu</a:t>
            </a:r>
            <a:r>
              <a:rPr lang="ru-RU" b="1" dirty="0">
                <a:latin typeface="Arial"/>
                <a:ea typeface="+mn-lt"/>
                <a:cs typeface="+mn-lt"/>
              </a:rPr>
              <a:t> </a:t>
            </a:r>
            <a:r>
              <a:rPr lang="ru-RU" b="1" err="1">
                <a:latin typeface="Arial"/>
                <a:ea typeface="+mn-lt"/>
                <a:cs typeface="+mn-lt"/>
              </a:rPr>
              <a:t>ārstēšanas</a:t>
            </a:r>
            <a:r>
              <a:rPr lang="ru-RU" b="1" dirty="0">
                <a:latin typeface="Arial"/>
                <a:ea typeface="+mn-lt"/>
                <a:cs typeface="+mn-lt"/>
              </a:rPr>
              <a:t> </a:t>
            </a:r>
            <a:r>
              <a:rPr lang="ru-RU" b="1" err="1">
                <a:latin typeface="Arial"/>
                <a:ea typeface="+mn-lt"/>
                <a:cs typeface="+mn-lt"/>
              </a:rPr>
              <a:t>plānu</a:t>
            </a:r>
            <a:r>
              <a:rPr lang="ru-RU" b="1" dirty="0">
                <a:latin typeface="Arial"/>
                <a:ea typeface="+mn-lt"/>
                <a:cs typeface="+mn-lt"/>
              </a:rPr>
              <a:t>,</a:t>
            </a:r>
            <a:r>
              <a:rPr lang="ru-RU" dirty="0">
                <a:latin typeface="Arial"/>
                <a:ea typeface="+mn-lt"/>
                <a:cs typeface="+mn-lt"/>
              </a:rPr>
              <a:t> </a:t>
            </a:r>
            <a:r>
              <a:rPr lang="ru-RU" err="1">
                <a:latin typeface="Arial"/>
                <a:ea typeface="+mn-lt"/>
                <a:cs typeface="+mn-lt"/>
              </a:rPr>
              <a:t>kas</a:t>
            </a:r>
            <a:r>
              <a:rPr lang="ru-RU" dirty="0">
                <a:latin typeface="Arial"/>
                <a:ea typeface="+mn-lt"/>
                <a:cs typeface="+mn-lt"/>
              </a:rPr>
              <a:t> </a:t>
            </a:r>
            <a:r>
              <a:rPr lang="ru-RU" err="1">
                <a:latin typeface="Arial"/>
                <a:ea typeface="+mn-lt"/>
                <a:cs typeface="+mn-lt"/>
              </a:rPr>
              <a:t>ņem</a:t>
            </a:r>
            <a:r>
              <a:rPr lang="ru-RU" dirty="0">
                <a:latin typeface="Arial"/>
                <a:ea typeface="+mn-lt"/>
                <a:cs typeface="+mn-lt"/>
              </a:rPr>
              <a:t> </a:t>
            </a:r>
            <a:r>
              <a:rPr lang="ru-RU" err="1">
                <a:latin typeface="Arial"/>
                <a:ea typeface="+mn-lt"/>
                <a:cs typeface="+mn-lt"/>
              </a:rPr>
              <a:t>vērā</a:t>
            </a:r>
            <a:r>
              <a:rPr lang="ru-RU" dirty="0">
                <a:latin typeface="Arial"/>
                <a:ea typeface="+mn-lt"/>
                <a:cs typeface="+mn-lt"/>
              </a:rPr>
              <a:t> </a:t>
            </a:r>
            <a:r>
              <a:rPr lang="ru-RU" err="1">
                <a:latin typeface="Arial"/>
                <a:ea typeface="+mn-lt"/>
                <a:cs typeface="+mn-lt"/>
              </a:rPr>
              <a:t>arī</a:t>
            </a:r>
            <a:r>
              <a:rPr lang="ru-RU" dirty="0">
                <a:latin typeface="Arial"/>
                <a:ea typeface="+mn-lt"/>
                <a:cs typeface="+mn-lt"/>
              </a:rPr>
              <a:t> </a:t>
            </a:r>
            <a:r>
              <a:rPr lang="ru-RU" err="1">
                <a:latin typeface="Arial"/>
                <a:ea typeface="+mn-lt"/>
                <a:cs typeface="+mn-lt"/>
              </a:rPr>
              <a:t>pacienta</a:t>
            </a:r>
            <a:r>
              <a:rPr lang="ru-RU" dirty="0">
                <a:latin typeface="Arial"/>
                <a:ea typeface="+mn-lt"/>
                <a:cs typeface="+mn-lt"/>
              </a:rPr>
              <a:t> </a:t>
            </a:r>
            <a:r>
              <a:rPr lang="ru-RU" err="1">
                <a:latin typeface="Arial"/>
                <a:ea typeface="+mn-lt"/>
                <a:cs typeface="+mn-lt"/>
              </a:rPr>
              <a:t>emocionālo</a:t>
            </a:r>
            <a:r>
              <a:rPr lang="ru-RU" dirty="0">
                <a:latin typeface="Arial"/>
                <a:ea typeface="+mn-lt"/>
                <a:cs typeface="+mn-lt"/>
              </a:rPr>
              <a:t> </a:t>
            </a:r>
            <a:r>
              <a:rPr lang="ru-RU" err="1">
                <a:latin typeface="Arial"/>
                <a:ea typeface="+mn-lt"/>
                <a:cs typeface="+mn-lt"/>
              </a:rPr>
              <a:t>stāvokli</a:t>
            </a:r>
            <a:r>
              <a:rPr lang="ru-RU" dirty="0">
                <a:latin typeface="Arial"/>
                <a:ea typeface="+mn-lt"/>
                <a:cs typeface="+mn-lt"/>
              </a:rPr>
              <a:t>, </a:t>
            </a:r>
            <a:r>
              <a:rPr lang="ru-RU" err="1">
                <a:latin typeface="Arial"/>
                <a:ea typeface="+mn-lt"/>
                <a:cs typeface="+mn-lt"/>
              </a:rPr>
              <a:t>jēgas</a:t>
            </a:r>
            <a:r>
              <a:rPr lang="ru-RU" dirty="0">
                <a:latin typeface="Arial"/>
                <a:ea typeface="+mn-lt"/>
                <a:cs typeface="+mn-lt"/>
              </a:rPr>
              <a:t> </a:t>
            </a:r>
            <a:r>
              <a:rPr lang="ru-RU" err="1">
                <a:latin typeface="Arial"/>
                <a:ea typeface="+mn-lt"/>
                <a:cs typeface="+mn-lt"/>
              </a:rPr>
              <a:t>meklējumus</a:t>
            </a:r>
            <a:r>
              <a:rPr lang="ru-RU" dirty="0">
                <a:latin typeface="Arial"/>
                <a:ea typeface="+mn-lt"/>
                <a:cs typeface="+mn-lt"/>
              </a:rPr>
              <a:t> </a:t>
            </a:r>
            <a:r>
              <a:rPr lang="ru-RU" err="1">
                <a:latin typeface="Arial"/>
                <a:ea typeface="+mn-lt"/>
                <a:cs typeface="+mn-lt"/>
              </a:rPr>
              <a:t>un</a:t>
            </a:r>
            <a:r>
              <a:rPr lang="ru-RU" dirty="0">
                <a:latin typeface="Arial"/>
                <a:ea typeface="+mn-lt"/>
                <a:cs typeface="+mn-lt"/>
              </a:rPr>
              <a:t> </a:t>
            </a:r>
            <a:r>
              <a:rPr lang="ru-RU" err="1">
                <a:latin typeface="Arial"/>
                <a:ea typeface="+mn-lt"/>
                <a:cs typeface="+mn-lt"/>
              </a:rPr>
              <a:t>individuālās</a:t>
            </a:r>
            <a:r>
              <a:rPr lang="ru-RU" dirty="0">
                <a:latin typeface="Arial"/>
                <a:ea typeface="+mn-lt"/>
                <a:cs typeface="+mn-lt"/>
              </a:rPr>
              <a:t> </a:t>
            </a:r>
            <a:r>
              <a:rPr lang="ru-RU" err="1">
                <a:latin typeface="Arial"/>
                <a:ea typeface="+mn-lt"/>
                <a:cs typeface="+mn-lt"/>
              </a:rPr>
              <a:t>vajadzības</a:t>
            </a:r>
            <a:r>
              <a:rPr lang="ru-RU" dirty="0">
                <a:latin typeface="Arial"/>
                <a:ea typeface="+mn-lt"/>
                <a:cs typeface="+mn-lt"/>
              </a:rPr>
              <a:t>.</a:t>
            </a:r>
            <a:endParaRPr lang="ru-RU">
              <a:latin typeface="Arial"/>
              <a:cs typeface="Arial"/>
            </a:endParaRPr>
          </a:p>
          <a:p>
            <a:r>
              <a:rPr lang="ru-RU" b="1" dirty="0" err="1">
                <a:highlight>
                  <a:srgbClr val="00FFFF"/>
                </a:highlight>
                <a:latin typeface="Arial"/>
                <a:ea typeface="+mn-lt"/>
                <a:cs typeface="+mn-lt"/>
              </a:rPr>
              <a:t>Praktiskās</a:t>
            </a:r>
            <a:r>
              <a:rPr lang="ru-RU" b="1" dirty="0">
                <a:highlight>
                  <a:srgbClr val="00FFFF"/>
                </a:highlight>
                <a:latin typeface="Arial"/>
                <a:ea typeface="+mn-lt"/>
                <a:cs typeface="+mn-lt"/>
              </a:rPr>
              <a:t> </a:t>
            </a:r>
            <a:r>
              <a:rPr lang="ru-RU" b="1" dirty="0" err="1">
                <a:highlight>
                  <a:srgbClr val="00FFFF"/>
                </a:highlight>
                <a:latin typeface="Arial"/>
                <a:ea typeface="+mn-lt"/>
                <a:cs typeface="+mn-lt"/>
              </a:rPr>
              <a:t>metodes</a:t>
            </a:r>
            <a:r>
              <a:rPr lang="ru-RU" b="1" dirty="0">
                <a:highlight>
                  <a:srgbClr val="00FFFF"/>
                </a:highlight>
                <a:latin typeface="Arial"/>
                <a:ea typeface="+mn-lt"/>
                <a:cs typeface="+mn-lt"/>
              </a:rPr>
              <a:t> </a:t>
            </a:r>
            <a:r>
              <a:rPr lang="ru-RU" b="1" dirty="0" err="1">
                <a:highlight>
                  <a:srgbClr val="00FFFF"/>
                </a:highlight>
                <a:latin typeface="Arial"/>
                <a:ea typeface="+mn-lt"/>
                <a:cs typeface="+mn-lt"/>
              </a:rPr>
              <a:t>un</a:t>
            </a:r>
            <a:r>
              <a:rPr lang="ru-RU" b="1" dirty="0">
                <a:highlight>
                  <a:srgbClr val="00FFFF"/>
                </a:highlight>
                <a:latin typeface="Arial"/>
                <a:ea typeface="+mn-lt"/>
                <a:cs typeface="+mn-lt"/>
              </a:rPr>
              <a:t> </a:t>
            </a:r>
            <a:r>
              <a:rPr lang="ru-RU" b="1" dirty="0" err="1">
                <a:highlight>
                  <a:srgbClr val="00FFFF"/>
                </a:highlight>
                <a:latin typeface="Arial"/>
                <a:ea typeface="+mn-lt"/>
                <a:cs typeface="+mn-lt"/>
              </a:rPr>
              <a:t>to</a:t>
            </a:r>
            <a:r>
              <a:rPr lang="ru-RU" b="1" dirty="0">
                <a:highlight>
                  <a:srgbClr val="00FFFF"/>
                </a:highlight>
                <a:latin typeface="Arial"/>
                <a:ea typeface="+mn-lt"/>
                <a:cs typeface="+mn-lt"/>
              </a:rPr>
              <a:t> </a:t>
            </a:r>
            <a:r>
              <a:rPr lang="ru-RU" b="1" dirty="0" err="1">
                <a:highlight>
                  <a:srgbClr val="00FFFF"/>
                </a:highlight>
                <a:latin typeface="Arial"/>
                <a:ea typeface="+mn-lt"/>
                <a:cs typeface="+mn-lt"/>
              </a:rPr>
              <a:t>rezultāti</a:t>
            </a:r>
            <a:r>
              <a:rPr lang="ru-RU" b="1" dirty="0">
                <a:highlight>
                  <a:srgbClr val="00FFFF"/>
                </a:highlight>
                <a:latin typeface="Arial"/>
                <a:ea typeface="+mn-lt"/>
                <a:cs typeface="+mn-lt"/>
              </a:rPr>
              <a:t>:</a:t>
            </a:r>
            <a:endParaRPr lang="ru-RU" dirty="0">
              <a:highlight>
                <a:srgbClr val="00FFFF"/>
              </a:highlight>
              <a:latin typeface="Arial"/>
              <a:ea typeface="+mn-lt"/>
              <a:cs typeface="+mn-lt"/>
            </a:endParaRPr>
          </a:p>
          <a:p>
            <a:pPr lvl="1">
              <a:buFont typeface="Courier New" panose="020B0604020202020204" pitchFamily="34" charset="0"/>
              <a:buChar char="o"/>
            </a:pPr>
            <a:r>
              <a:rPr lang="ru-RU" dirty="0" err="1">
                <a:latin typeface="Arial"/>
                <a:ea typeface="+mn-lt"/>
                <a:cs typeface="+mn-lt"/>
              </a:rPr>
              <a:t>Dažādas</a:t>
            </a:r>
            <a:r>
              <a:rPr lang="ru-RU" dirty="0">
                <a:latin typeface="Arial"/>
                <a:ea typeface="+mn-lt"/>
                <a:cs typeface="+mn-lt"/>
              </a:rPr>
              <a:t> </a:t>
            </a:r>
            <a:r>
              <a:rPr lang="ru-RU" b="1" dirty="0" err="1">
                <a:latin typeface="Arial"/>
                <a:ea typeface="+mn-lt"/>
                <a:cs typeface="+mn-lt"/>
              </a:rPr>
              <a:t>stresa</a:t>
            </a:r>
            <a:r>
              <a:rPr lang="ru-RU" b="1" dirty="0">
                <a:latin typeface="Arial"/>
                <a:ea typeface="+mn-lt"/>
                <a:cs typeface="+mn-lt"/>
              </a:rPr>
              <a:t> </a:t>
            </a:r>
            <a:r>
              <a:rPr lang="ru-RU" b="1" dirty="0" err="1">
                <a:latin typeface="Arial"/>
                <a:ea typeface="+mn-lt"/>
                <a:cs typeface="+mn-lt"/>
              </a:rPr>
              <a:t>mazināšanas</a:t>
            </a:r>
            <a:r>
              <a:rPr lang="ru-RU" b="1" dirty="0">
                <a:latin typeface="Arial"/>
                <a:ea typeface="+mn-lt"/>
                <a:cs typeface="+mn-lt"/>
              </a:rPr>
              <a:t> </a:t>
            </a:r>
            <a:r>
              <a:rPr lang="ru-RU" b="1" dirty="0" err="1">
                <a:latin typeface="Arial"/>
                <a:ea typeface="+mn-lt"/>
                <a:cs typeface="+mn-lt"/>
              </a:rPr>
              <a:t>un</a:t>
            </a:r>
            <a:r>
              <a:rPr lang="ru-RU" b="1" dirty="0">
                <a:latin typeface="Arial"/>
                <a:ea typeface="+mn-lt"/>
                <a:cs typeface="+mn-lt"/>
              </a:rPr>
              <a:t> </a:t>
            </a:r>
            <a:r>
              <a:rPr lang="ru-RU" b="1" dirty="0" err="1">
                <a:latin typeface="Arial"/>
                <a:ea typeface="+mn-lt"/>
                <a:cs typeface="+mn-lt"/>
              </a:rPr>
              <a:t>apzinātības</a:t>
            </a:r>
            <a:r>
              <a:rPr lang="ru-RU" b="1" dirty="0">
                <a:latin typeface="Arial"/>
                <a:ea typeface="+mn-lt"/>
                <a:cs typeface="+mn-lt"/>
              </a:rPr>
              <a:t> </a:t>
            </a:r>
            <a:r>
              <a:rPr lang="ru-RU" b="1" dirty="0" err="1">
                <a:latin typeface="Arial"/>
                <a:ea typeface="+mn-lt"/>
                <a:cs typeface="+mn-lt"/>
              </a:rPr>
              <a:t>tehnikas</a:t>
            </a:r>
            <a:r>
              <a:rPr lang="ru-RU" b="1" dirty="0">
                <a:latin typeface="Arial"/>
                <a:ea typeface="+mn-lt"/>
                <a:cs typeface="+mn-lt"/>
              </a:rPr>
              <a:t> </a:t>
            </a:r>
            <a:r>
              <a:rPr lang="ru-RU" dirty="0">
                <a:latin typeface="Arial"/>
                <a:ea typeface="+mn-lt"/>
                <a:cs typeface="+mn-lt"/>
              </a:rPr>
              <a:t>(</a:t>
            </a:r>
            <a:r>
              <a:rPr lang="ru-RU" dirty="0" err="1">
                <a:latin typeface="Arial"/>
                <a:ea typeface="+mn-lt"/>
                <a:cs typeface="+mn-lt"/>
              </a:rPr>
              <a:t>meditācija</a:t>
            </a:r>
            <a:r>
              <a:rPr lang="ru-RU" dirty="0">
                <a:latin typeface="Arial"/>
                <a:ea typeface="+mn-lt"/>
                <a:cs typeface="+mn-lt"/>
              </a:rPr>
              <a:t>, </a:t>
            </a:r>
            <a:r>
              <a:rPr lang="ru-RU" dirty="0" err="1">
                <a:latin typeface="Arial"/>
                <a:ea typeface="+mn-lt"/>
                <a:cs typeface="+mn-lt"/>
              </a:rPr>
              <a:t>mindfulness</a:t>
            </a:r>
            <a:r>
              <a:rPr lang="ru-RU" dirty="0">
                <a:latin typeface="Arial"/>
                <a:ea typeface="+mn-lt"/>
                <a:cs typeface="+mn-lt"/>
              </a:rPr>
              <a:t>) </a:t>
            </a:r>
            <a:r>
              <a:rPr lang="ru-RU" b="1" dirty="0" err="1">
                <a:latin typeface="Arial"/>
                <a:ea typeface="+mn-lt"/>
                <a:cs typeface="+mn-lt"/>
              </a:rPr>
              <a:t>uzlabo</a:t>
            </a:r>
            <a:r>
              <a:rPr lang="ru-RU" b="1" dirty="0">
                <a:latin typeface="Arial"/>
                <a:ea typeface="+mn-lt"/>
                <a:cs typeface="+mn-lt"/>
              </a:rPr>
              <a:t> </a:t>
            </a:r>
            <a:r>
              <a:rPr lang="ru-RU" b="1" dirty="0" err="1">
                <a:latin typeface="Arial"/>
                <a:ea typeface="+mn-lt"/>
                <a:cs typeface="+mn-lt"/>
              </a:rPr>
              <a:t>pacientu</a:t>
            </a:r>
            <a:r>
              <a:rPr lang="ru-RU" b="1" dirty="0">
                <a:latin typeface="Arial"/>
                <a:ea typeface="+mn-lt"/>
                <a:cs typeface="+mn-lt"/>
              </a:rPr>
              <a:t> </a:t>
            </a:r>
            <a:r>
              <a:rPr lang="ru-RU" b="1" dirty="0" err="1">
                <a:latin typeface="Arial"/>
                <a:ea typeface="+mn-lt"/>
                <a:cs typeface="+mn-lt"/>
              </a:rPr>
              <a:t>dzīves</a:t>
            </a:r>
            <a:r>
              <a:rPr lang="ru-RU" b="1" dirty="0">
                <a:latin typeface="Arial"/>
                <a:ea typeface="+mn-lt"/>
                <a:cs typeface="+mn-lt"/>
              </a:rPr>
              <a:t> </a:t>
            </a:r>
            <a:r>
              <a:rPr lang="ru-RU" b="1" dirty="0" err="1">
                <a:latin typeface="Arial"/>
                <a:ea typeface="+mn-lt"/>
                <a:cs typeface="+mn-lt"/>
              </a:rPr>
              <a:t>kvalitāti</a:t>
            </a:r>
            <a:r>
              <a:rPr lang="ru-RU" b="1" dirty="0">
                <a:latin typeface="Arial"/>
                <a:ea typeface="+mn-lt"/>
                <a:cs typeface="+mn-lt"/>
              </a:rPr>
              <a:t> </a:t>
            </a:r>
            <a:r>
              <a:rPr lang="ru-RU" b="1" dirty="0" err="1">
                <a:latin typeface="Arial"/>
                <a:ea typeface="+mn-lt"/>
                <a:cs typeface="+mn-lt"/>
              </a:rPr>
              <a:t>un</a:t>
            </a:r>
            <a:r>
              <a:rPr lang="ru-RU" b="1" dirty="0">
                <a:latin typeface="Arial"/>
                <a:ea typeface="+mn-lt"/>
                <a:cs typeface="+mn-lt"/>
              </a:rPr>
              <a:t> </a:t>
            </a:r>
            <a:r>
              <a:rPr lang="ru-RU" b="1" dirty="0" err="1">
                <a:latin typeface="Arial"/>
                <a:ea typeface="+mn-lt"/>
                <a:cs typeface="+mn-lt"/>
              </a:rPr>
              <a:t>izturību</a:t>
            </a:r>
            <a:r>
              <a:rPr lang="ru-RU" b="1" dirty="0">
                <a:latin typeface="Arial"/>
                <a:ea typeface="+mn-lt"/>
                <a:cs typeface="+mn-lt"/>
              </a:rPr>
              <a:t>,</a:t>
            </a:r>
            <a:r>
              <a:rPr lang="ru-RU" dirty="0">
                <a:latin typeface="Arial"/>
                <a:ea typeface="+mn-lt"/>
                <a:cs typeface="+mn-lt"/>
              </a:rPr>
              <a:t> </a:t>
            </a:r>
            <a:r>
              <a:rPr lang="ru-RU" dirty="0" err="1">
                <a:latin typeface="Arial"/>
                <a:ea typeface="+mn-lt"/>
                <a:cs typeface="+mn-lt"/>
              </a:rPr>
              <a:t>piemēram</a:t>
            </a:r>
            <a:r>
              <a:rPr lang="ru-RU" dirty="0">
                <a:latin typeface="Arial"/>
                <a:ea typeface="+mn-lt"/>
                <a:cs typeface="+mn-lt"/>
              </a:rPr>
              <a:t>, </a:t>
            </a:r>
            <a:r>
              <a:rPr lang="ru-RU" dirty="0" err="1">
                <a:latin typeface="Arial"/>
                <a:ea typeface="+mn-lt"/>
                <a:cs typeface="+mn-lt"/>
              </a:rPr>
              <a:t>onkoloģijā</a:t>
            </a:r>
            <a:r>
              <a:rPr lang="ru-RU" dirty="0">
                <a:latin typeface="Arial"/>
                <a:ea typeface="+mn-lt"/>
                <a:cs typeface="+mn-lt"/>
              </a:rPr>
              <a:t>. </a:t>
            </a:r>
          </a:p>
          <a:p>
            <a:pPr lvl="1">
              <a:buFont typeface="Courier New" panose="020B0604020202020204" pitchFamily="34" charset="0"/>
              <a:buChar char="o"/>
            </a:pPr>
            <a:r>
              <a:rPr lang="ru-RU" dirty="0" err="1">
                <a:latin typeface="Arial"/>
                <a:ea typeface="+mn-lt"/>
                <a:cs typeface="+mn-lt"/>
              </a:rPr>
              <a:t>Atbalsta</a:t>
            </a:r>
            <a:r>
              <a:rPr lang="ru-RU" dirty="0">
                <a:latin typeface="Arial"/>
                <a:ea typeface="+mn-lt"/>
                <a:cs typeface="+mn-lt"/>
              </a:rPr>
              <a:t> </a:t>
            </a:r>
            <a:r>
              <a:rPr lang="ru-RU" dirty="0" err="1">
                <a:latin typeface="Arial"/>
                <a:ea typeface="+mn-lt"/>
                <a:cs typeface="+mn-lt"/>
              </a:rPr>
              <a:t>sniegšana</a:t>
            </a:r>
            <a:r>
              <a:rPr lang="ru-RU" dirty="0">
                <a:latin typeface="Arial"/>
                <a:ea typeface="+mn-lt"/>
                <a:cs typeface="+mn-lt"/>
              </a:rPr>
              <a:t>, </a:t>
            </a:r>
            <a:r>
              <a:rPr lang="ru-RU" dirty="0" err="1">
                <a:latin typeface="Arial"/>
                <a:ea typeface="+mn-lt"/>
                <a:cs typeface="+mn-lt"/>
              </a:rPr>
              <a:t>alternatīvās</a:t>
            </a:r>
            <a:r>
              <a:rPr lang="ru-RU" dirty="0">
                <a:latin typeface="Arial"/>
                <a:ea typeface="+mn-lt"/>
                <a:cs typeface="+mn-lt"/>
              </a:rPr>
              <a:t> </a:t>
            </a:r>
            <a:r>
              <a:rPr lang="ru-RU" dirty="0" err="1">
                <a:latin typeface="Arial"/>
                <a:ea typeface="+mn-lt"/>
                <a:cs typeface="+mn-lt"/>
              </a:rPr>
              <a:t>terapijas</a:t>
            </a:r>
            <a:r>
              <a:rPr lang="ru-RU" dirty="0">
                <a:latin typeface="Arial"/>
                <a:ea typeface="+mn-lt"/>
                <a:cs typeface="+mn-lt"/>
              </a:rPr>
              <a:t> (</a:t>
            </a:r>
            <a:r>
              <a:rPr lang="ru-RU" dirty="0" err="1">
                <a:latin typeface="Arial"/>
                <a:ea typeface="+mn-lt"/>
                <a:cs typeface="+mn-lt"/>
              </a:rPr>
              <a:t>mākslas</a:t>
            </a:r>
            <a:r>
              <a:rPr lang="ru-RU" dirty="0">
                <a:latin typeface="Arial"/>
                <a:ea typeface="+mn-lt"/>
                <a:cs typeface="+mn-lt"/>
              </a:rPr>
              <a:t> </a:t>
            </a:r>
            <a:r>
              <a:rPr lang="ru-RU" dirty="0" err="1">
                <a:latin typeface="Arial"/>
                <a:ea typeface="+mn-lt"/>
                <a:cs typeface="+mn-lt"/>
              </a:rPr>
              <a:t>terapija</a:t>
            </a:r>
            <a:r>
              <a:rPr lang="ru-RU" dirty="0">
                <a:latin typeface="Arial"/>
                <a:ea typeface="+mn-lt"/>
                <a:cs typeface="+mn-lt"/>
              </a:rPr>
              <a:t>, </a:t>
            </a:r>
            <a:r>
              <a:rPr lang="ru-RU" dirty="0" err="1">
                <a:latin typeface="Arial"/>
                <a:ea typeface="+mn-lt"/>
                <a:cs typeface="+mn-lt"/>
              </a:rPr>
              <a:t>joga</a:t>
            </a:r>
            <a:r>
              <a:rPr lang="ru-RU" dirty="0">
                <a:latin typeface="Arial"/>
                <a:ea typeface="+mn-lt"/>
                <a:cs typeface="+mn-lt"/>
              </a:rPr>
              <a:t>) </a:t>
            </a:r>
            <a:r>
              <a:rPr lang="ru-RU" dirty="0" err="1">
                <a:latin typeface="Arial"/>
                <a:ea typeface="+mn-lt"/>
                <a:cs typeface="+mn-lt"/>
              </a:rPr>
              <a:t>un</a:t>
            </a:r>
            <a:r>
              <a:rPr lang="ru-RU" dirty="0">
                <a:latin typeface="Arial"/>
                <a:ea typeface="+mn-lt"/>
                <a:cs typeface="+mn-lt"/>
              </a:rPr>
              <a:t> </a:t>
            </a:r>
            <a:r>
              <a:rPr lang="ru-RU" dirty="0" err="1">
                <a:latin typeface="Arial"/>
                <a:ea typeface="+mn-lt"/>
                <a:cs typeface="+mn-lt"/>
              </a:rPr>
              <a:t>iesaiste</a:t>
            </a:r>
            <a:r>
              <a:rPr lang="ru-RU" dirty="0">
                <a:latin typeface="Arial"/>
                <a:ea typeface="+mn-lt"/>
                <a:cs typeface="+mn-lt"/>
              </a:rPr>
              <a:t> </a:t>
            </a:r>
            <a:r>
              <a:rPr lang="ru-RU" dirty="0" err="1">
                <a:latin typeface="Arial"/>
                <a:ea typeface="+mn-lt"/>
                <a:cs typeface="+mn-lt"/>
              </a:rPr>
              <a:t>plašākā</a:t>
            </a:r>
            <a:r>
              <a:rPr lang="ru-RU" dirty="0">
                <a:latin typeface="Arial"/>
                <a:ea typeface="+mn-lt"/>
                <a:cs typeface="+mn-lt"/>
              </a:rPr>
              <a:t> </a:t>
            </a:r>
            <a:r>
              <a:rPr lang="ru-RU" dirty="0" err="1">
                <a:latin typeface="Arial"/>
                <a:ea typeface="+mn-lt"/>
                <a:cs typeface="+mn-lt"/>
              </a:rPr>
              <a:t>sociālā</a:t>
            </a:r>
            <a:r>
              <a:rPr lang="ru-RU" dirty="0">
                <a:latin typeface="Arial"/>
                <a:ea typeface="+mn-lt"/>
                <a:cs typeface="+mn-lt"/>
              </a:rPr>
              <a:t> </a:t>
            </a:r>
            <a:r>
              <a:rPr lang="ru-RU" dirty="0" err="1">
                <a:latin typeface="Arial"/>
                <a:ea typeface="+mn-lt"/>
                <a:cs typeface="+mn-lt"/>
              </a:rPr>
              <a:t>atbalsta</a:t>
            </a:r>
            <a:r>
              <a:rPr lang="ru-RU" dirty="0">
                <a:latin typeface="Arial"/>
                <a:ea typeface="+mn-lt"/>
                <a:cs typeface="+mn-lt"/>
              </a:rPr>
              <a:t> </a:t>
            </a:r>
            <a:r>
              <a:rPr lang="ru-RU" dirty="0" err="1">
                <a:latin typeface="Arial"/>
                <a:ea typeface="+mn-lt"/>
                <a:cs typeface="+mn-lt"/>
              </a:rPr>
              <a:t>tīklā</a:t>
            </a:r>
            <a:r>
              <a:rPr lang="ru-RU" dirty="0">
                <a:latin typeface="Arial"/>
                <a:ea typeface="+mn-lt"/>
                <a:cs typeface="+mn-lt"/>
              </a:rPr>
              <a:t> </a:t>
            </a:r>
            <a:r>
              <a:rPr lang="ru-RU" b="1" dirty="0" err="1">
                <a:latin typeface="Arial"/>
                <a:ea typeface="+mn-lt"/>
                <a:cs typeface="+mn-lt"/>
              </a:rPr>
              <a:t>palīdz</a:t>
            </a:r>
            <a:r>
              <a:rPr lang="ru-RU" b="1" dirty="0">
                <a:latin typeface="Arial"/>
                <a:ea typeface="+mn-lt"/>
                <a:cs typeface="+mn-lt"/>
              </a:rPr>
              <a:t> </a:t>
            </a:r>
            <a:r>
              <a:rPr lang="ru-RU" b="1" dirty="0" err="1">
                <a:latin typeface="Arial"/>
                <a:ea typeface="+mn-lt"/>
                <a:cs typeface="+mn-lt"/>
              </a:rPr>
              <a:t>harmonizēt</a:t>
            </a:r>
            <a:r>
              <a:rPr lang="ru-RU" b="1" dirty="0">
                <a:latin typeface="Arial"/>
                <a:ea typeface="+mn-lt"/>
                <a:cs typeface="+mn-lt"/>
              </a:rPr>
              <a:t> </a:t>
            </a:r>
            <a:r>
              <a:rPr lang="ru-RU" b="1" dirty="0" err="1">
                <a:latin typeface="Arial"/>
                <a:ea typeface="+mn-lt"/>
                <a:cs typeface="+mn-lt"/>
              </a:rPr>
              <a:t>prāta</a:t>
            </a:r>
            <a:r>
              <a:rPr lang="ru-RU" b="1" dirty="0">
                <a:latin typeface="Arial"/>
                <a:ea typeface="+mn-lt"/>
                <a:cs typeface="+mn-lt"/>
              </a:rPr>
              <a:t> </a:t>
            </a:r>
            <a:r>
              <a:rPr lang="ru-RU" b="1" dirty="0" err="1">
                <a:latin typeface="Arial"/>
                <a:ea typeface="+mn-lt"/>
                <a:cs typeface="+mn-lt"/>
              </a:rPr>
              <a:t>un</a:t>
            </a:r>
            <a:r>
              <a:rPr lang="ru-RU" b="1" dirty="0">
                <a:latin typeface="Arial"/>
                <a:ea typeface="+mn-lt"/>
                <a:cs typeface="+mn-lt"/>
              </a:rPr>
              <a:t> </a:t>
            </a:r>
            <a:r>
              <a:rPr lang="ru-RU" b="1" dirty="0" err="1">
                <a:latin typeface="Arial"/>
                <a:ea typeface="+mn-lt"/>
                <a:cs typeface="+mn-lt"/>
              </a:rPr>
              <a:t>ķermeņa</a:t>
            </a:r>
            <a:r>
              <a:rPr lang="ru-RU" b="1" dirty="0">
                <a:latin typeface="Arial"/>
                <a:ea typeface="+mn-lt"/>
                <a:cs typeface="+mn-lt"/>
              </a:rPr>
              <a:t> </a:t>
            </a:r>
            <a:r>
              <a:rPr lang="ru-RU" b="1" dirty="0" err="1">
                <a:latin typeface="Arial"/>
                <a:ea typeface="+mn-lt"/>
                <a:cs typeface="+mn-lt"/>
              </a:rPr>
              <a:t>procesus</a:t>
            </a:r>
            <a:r>
              <a:rPr lang="ru-RU" b="1" dirty="0">
                <a:latin typeface="Arial"/>
                <a:ea typeface="+mn-lt"/>
                <a:cs typeface="+mn-lt"/>
              </a:rPr>
              <a:t>,</a:t>
            </a:r>
            <a:r>
              <a:rPr lang="ru-RU" dirty="0">
                <a:latin typeface="Arial"/>
                <a:ea typeface="+mn-lt"/>
                <a:cs typeface="+mn-lt"/>
              </a:rPr>
              <a:t> </a:t>
            </a:r>
            <a:r>
              <a:rPr lang="ru-RU" dirty="0" err="1">
                <a:latin typeface="Arial"/>
                <a:ea typeface="+mn-lt"/>
                <a:cs typeface="+mn-lt"/>
              </a:rPr>
              <a:t>radot</a:t>
            </a:r>
            <a:r>
              <a:rPr lang="ru-RU" dirty="0">
                <a:latin typeface="Arial"/>
                <a:ea typeface="+mn-lt"/>
                <a:cs typeface="+mn-lt"/>
              </a:rPr>
              <a:t> </a:t>
            </a:r>
            <a:r>
              <a:rPr lang="ru-RU" dirty="0" err="1">
                <a:latin typeface="Arial"/>
                <a:ea typeface="+mn-lt"/>
                <a:cs typeface="+mn-lt"/>
              </a:rPr>
              <a:t>apstākļus</a:t>
            </a:r>
            <a:r>
              <a:rPr lang="ru-RU" dirty="0">
                <a:latin typeface="Arial"/>
                <a:ea typeface="+mn-lt"/>
                <a:cs typeface="+mn-lt"/>
              </a:rPr>
              <a:t> </a:t>
            </a:r>
            <a:r>
              <a:rPr lang="ru-RU" dirty="0" err="1">
                <a:latin typeface="Arial"/>
                <a:ea typeface="+mn-lt"/>
                <a:cs typeface="+mn-lt"/>
              </a:rPr>
              <a:t>vispusīgai</a:t>
            </a:r>
            <a:r>
              <a:rPr lang="ru-RU" dirty="0">
                <a:latin typeface="Arial"/>
                <a:ea typeface="+mn-lt"/>
                <a:cs typeface="+mn-lt"/>
              </a:rPr>
              <a:t> </a:t>
            </a:r>
            <a:r>
              <a:rPr lang="ru-RU" dirty="0" err="1">
                <a:latin typeface="Arial"/>
                <a:ea typeface="+mn-lt"/>
                <a:cs typeface="+mn-lt"/>
              </a:rPr>
              <a:t>atveseļošanai</a:t>
            </a:r>
            <a:r>
              <a:rPr lang="ru-RU" dirty="0">
                <a:latin typeface="Arial"/>
                <a:ea typeface="+mn-lt"/>
                <a:cs typeface="+mn-lt"/>
              </a:rPr>
              <a:t>.</a:t>
            </a:r>
            <a:endParaRPr lang="ru-RU">
              <a:latin typeface="Arial"/>
              <a:cs typeface="Arial"/>
            </a:endParaRPr>
          </a:p>
          <a:p>
            <a:r>
              <a:rPr lang="ru-RU" b="1" err="1">
                <a:highlight>
                  <a:srgbClr val="00FFFF"/>
                </a:highlight>
                <a:latin typeface="Arial"/>
                <a:ea typeface="+mn-lt"/>
                <a:cs typeface="+mn-lt"/>
              </a:rPr>
              <a:t>Sistēmiskā</a:t>
            </a:r>
            <a:r>
              <a:rPr lang="ru-RU" b="1" dirty="0">
                <a:highlight>
                  <a:srgbClr val="00FFFF"/>
                </a:highlight>
                <a:latin typeface="Arial"/>
                <a:ea typeface="+mn-lt"/>
                <a:cs typeface="+mn-lt"/>
              </a:rPr>
              <a:t> </a:t>
            </a:r>
            <a:r>
              <a:rPr lang="ru-RU" b="1" err="1">
                <a:highlight>
                  <a:srgbClr val="00FFFF"/>
                </a:highlight>
                <a:latin typeface="Arial"/>
                <a:ea typeface="+mn-lt"/>
                <a:cs typeface="+mn-lt"/>
              </a:rPr>
              <a:t>domāšana</a:t>
            </a:r>
            <a:r>
              <a:rPr lang="ru-RU" b="1" dirty="0">
                <a:highlight>
                  <a:srgbClr val="00FFFF"/>
                </a:highlight>
                <a:latin typeface="Arial"/>
                <a:ea typeface="+mn-lt"/>
                <a:cs typeface="+mn-lt"/>
              </a:rPr>
              <a:t> </a:t>
            </a:r>
            <a:r>
              <a:rPr lang="ru-RU" b="1" err="1">
                <a:highlight>
                  <a:srgbClr val="00FFFF"/>
                </a:highlight>
                <a:latin typeface="Arial"/>
                <a:ea typeface="+mn-lt"/>
                <a:cs typeface="+mn-lt"/>
              </a:rPr>
              <a:t>medicīnā</a:t>
            </a:r>
            <a:r>
              <a:rPr lang="ru-RU" b="1" dirty="0">
                <a:highlight>
                  <a:srgbClr val="00FFFF"/>
                </a:highlight>
                <a:latin typeface="Arial"/>
                <a:ea typeface="+mn-lt"/>
                <a:cs typeface="+mn-lt"/>
              </a:rPr>
              <a:t> </a:t>
            </a:r>
            <a:r>
              <a:rPr lang="ru-RU" b="1" err="1">
                <a:highlight>
                  <a:srgbClr val="00FFFF"/>
                </a:highlight>
                <a:latin typeface="Arial"/>
                <a:ea typeface="+mn-lt"/>
                <a:cs typeface="+mn-lt"/>
              </a:rPr>
              <a:t>kā</a:t>
            </a:r>
            <a:r>
              <a:rPr lang="ru-RU" b="1" dirty="0">
                <a:highlight>
                  <a:srgbClr val="00FFFF"/>
                </a:highlight>
                <a:latin typeface="Arial"/>
                <a:ea typeface="+mn-lt"/>
                <a:cs typeface="+mn-lt"/>
              </a:rPr>
              <a:t> </a:t>
            </a:r>
            <a:r>
              <a:rPr lang="ru-RU" b="1" err="1">
                <a:highlight>
                  <a:srgbClr val="00FFFF"/>
                </a:highlight>
                <a:latin typeface="Arial"/>
                <a:ea typeface="+mn-lt"/>
                <a:cs typeface="+mn-lt"/>
              </a:rPr>
              <a:t>stratēģisks</a:t>
            </a:r>
            <a:r>
              <a:rPr lang="ru-RU" b="1" dirty="0">
                <a:highlight>
                  <a:srgbClr val="00FFFF"/>
                </a:highlight>
                <a:latin typeface="Arial"/>
                <a:ea typeface="+mn-lt"/>
                <a:cs typeface="+mn-lt"/>
              </a:rPr>
              <a:t> </a:t>
            </a:r>
            <a:r>
              <a:rPr lang="ru-RU" b="1" err="1">
                <a:highlight>
                  <a:srgbClr val="00FFFF"/>
                </a:highlight>
                <a:latin typeface="Arial"/>
                <a:ea typeface="+mn-lt"/>
                <a:cs typeface="+mn-lt"/>
              </a:rPr>
              <a:t>rīks</a:t>
            </a:r>
            <a:r>
              <a:rPr lang="ru-RU" b="1" dirty="0">
                <a:highlight>
                  <a:srgbClr val="00FFFF"/>
                </a:highlight>
                <a:latin typeface="Arial"/>
                <a:ea typeface="+mn-lt"/>
                <a:cs typeface="+mn-lt"/>
              </a:rPr>
              <a:t>:</a:t>
            </a:r>
            <a:r>
              <a:rPr lang="ru-RU" dirty="0">
                <a:highlight>
                  <a:srgbClr val="00FFFF"/>
                </a:highlight>
                <a:latin typeface="Arial"/>
                <a:ea typeface="+mn-lt"/>
                <a:cs typeface="+mn-lt"/>
              </a:rPr>
              <a:t> </a:t>
            </a:r>
          </a:p>
          <a:p>
            <a:pPr lvl="1">
              <a:buFont typeface="Courier New" panose="020B0604020202020204" pitchFamily="34" charset="0"/>
              <a:buChar char="o"/>
            </a:pPr>
            <a:r>
              <a:rPr lang="ru-RU" dirty="0" err="1">
                <a:latin typeface="Arial"/>
                <a:ea typeface="+mn-lt"/>
                <a:cs typeface="+mn-lt"/>
              </a:rPr>
              <a:t>Integrējot</a:t>
            </a:r>
            <a:r>
              <a:rPr lang="ru-RU" dirty="0">
                <a:latin typeface="Arial"/>
                <a:ea typeface="+mn-lt"/>
                <a:cs typeface="+mn-lt"/>
              </a:rPr>
              <a:t> </a:t>
            </a:r>
            <a:r>
              <a:rPr lang="ru-RU" dirty="0" err="1">
                <a:latin typeface="Arial"/>
                <a:ea typeface="+mn-lt"/>
                <a:cs typeface="+mn-lt"/>
              </a:rPr>
              <a:t>kognitīvos</a:t>
            </a:r>
            <a:r>
              <a:rPr lang="ru-RU" dirty="0">
                <a:latin typeface="Arial"/>
                <a:ea typeface="+mn-lt"/>
                <a:cs typeface="+mn-lt"/>
              </a:rPr>
              <a:t>, </a:t>
            </a:r>
            <a:r>
              <a:rPr lang="ru-RU" dirty="0" err="1">
                <a:latin typeface="Arial"/>
                <a:ea typeface="+mn-lt"/>
                <a:cs typeface="+mn-lt"/>
              </a:rPr>
              <a:t>emocionālos</a:t>
            </a:r>
            <a:r>
              <a:rPr lang="ru-RU" dirty="0">
                <a:latin typeface="Arial"/>
                <a:ea typeface="+mn-lt"/>
                <a:cs typeface="+mn-lt"/>
              </a:rPr>
              <a:t> </a:t>
            </a:r>
            <a:r>
              <a:rPr lang="ru-RU" dirty="0" err="1">
                <a:latin typeface="Arial"/>
                <a:ea typeface="+mn-lt"/>
                <a:cs typeface="+mn-lt"/>
              </a:rPr>
              <a:t>un</a:t>
            </a:r>
            <a:r>
              <a:rPr lang="ru-RU" dirty="0">
                <a:latin typeface="Arial"/>
                <a:ea typeface="+mn-lt"/>
                <a:cs typeface="+mn-lt"/>
              </a:rPr>
              <a:t> </a:t>
            </a:r>
            <a:r>
              <a:rPr lang="ru-RU" dirty="0" err="1">
                <a:latin typeface="Arial"/>
                <a:ea typeface="+mn-lt"/>
                <a:cs typeface="+mn-lt"/>
              </a:rPr>
              <a:t>sociālos</a:t>
            </a:r>
            <a:r>
              <a:rPr lang="ru-RU" dirty="0">
                <a:latin typeface="Arial"/>
                <a:ea typeface="+mn-lt"/>
                <a:cs typeface="+mn-lt"/>
              </a:rPr>
              <a:t> </a:t>
            </a:r>
            <a:r>
              <a:rPr lang="ru-RU" dirty="0" err="1">
                <a:latin typeface="Arial"/>
                <a:ea typeface="+mn-lt"/>
                <a:cs typeface="+mn-lt"/>
              </a:rPr>
              <a:t>faktorus</a:t>
            </a:r>
            <a:r>
              <a:rPr lang="ru-RU" dirty="0">
                <a:latin typeface="Arial"/>
                <a:ea typeface="+mn-lt"/>
                <a:cs typeface="+mn-lt"/>
              </a:rPr>
              <a:t>, </a:t>
            </a:r>
            <a:r>
              <a:rPr lang="ru-RU" b="1" dirty="0" err="1">
                <a:latin typeface="Arial"/>
                <a:ea typeface="+mn-lt"/>
                <a:cs typeface="+mn-lt"/>
              </a:rPr>
              <a:t>var</a:t>
            </a:r>
            <a:r>
              <a:rPr lang="ru-RU" b="1" dirty="0">
                <a:latin typeface="Arial"/>
                <a:ea typeface="+mn-lt"/>
                <a:cs typeface="+mn-lt"/>
              </a:rPr>
              <a:t> </a:t>
            </a:r>
            <a:r>
              <a:rPr lang="ru-RU" b="1" dirty="0" err="1">
                <a:latin typeface="Arial"/>
                <a:ea typeface="+mn-lt"/>
                <a:cs typeface="+mn-lt"/>
              </a:rPr>
              <a:t>labāk</a:t>
            </a:r>
            <a:r>
              <a:rPr lang="ru-RU" b="1" dirty="0">
                <a:latin typeface="Arial"/>
                <a:ea typeface="+mn-lt"/>
                <a:cs typeface="+mn-lt"/>
              </a:rPr>
              <a:t> </a:t>
            </a:r>
            <a:r>
              <a:rPr lang="ru-RU" b="1" dirty="0" err="1">
                <a:latin typeface="Arial"/>
                <a:ea typeface="+mn-lt"/>
                <a:cs typeface="+mn-lt"/>
              </a:rPr>
              <a:t>izprast</a:t>
            </a:r>
            <a:r>
              <a:rPr lang="ru-RU" b="1" dirty="0">
                <a:latin typeface="Arial"/>
                <a:ea typeface="+mn-lt"/>
                <a:cs typeface="+mn-lt"/>
              </a:rPr>
              <a:t> </a:t>
            </a:r>
            <a:r>
              <a:rPr lang="ru-RU" b="1" dirty="0" err="1">
                <a:latin typeface="Arial"/>
                <a:ea typeface="+mn-lt"/>
                <a:cs typeface="+mn-lt"/>
              </a:rPr>
              <a:t>slimību</a:t>
            </a:r>
            <a:r>
              <a:rPr lang="ru-RU" b="1" dirty="0">
                <a:latin typeface="Arial"/>
                <a:ea typeface="+mn-lt"/>
                <a:cs typeface="+mn-lt"/>
              </a:rPr>
              <a:t> </a:t>
            </a:r>
            <a:r>
              <a:rPr lang="ru-RU" b="1" dirty="0" err="1">
                <a:latin typeface="Arial"/>
                <a:ea typeface="+mn-lt"/>
                <a:cs typeface="+mn-lt"/>
              </a:rPr>
              <a:t>cēloņus</a:t>
            </a:r>
            <a:r>
              <a:rPr lang="ru-RU" b="1" dirty="0">
                <a:latin typeface="Arial"/>
                <a:ea typeface="+mn-lt"/>
                <a:cs typeface="+mn-lt"/>
              </a:rPr>
              <a:t>, </a:t>
            </a:r>
            <a:r>
              <a:rPr lang="ru-RU" b="1" dirty="0" err="1">
                <a:latin typeface="Arial"/>
                <a:ea typeface="+mn-lt"/>
                <a:cs typeface="+mn-lt"/>
              </a:rPr>
              <a:t>pielāgot</a:t>
            </a:r>
            <a:r>
              <a:rPr lang="ru-RU" b="1" dirty="0">
                <a:latin typeface="Arial"/>
                <a:ea typeface="+mn-lt"/>
                <a:cs typeface="+mn-lt"/>
              </a:rPr>
              <a:t> </a:t>
            </a:r>
            <a:r>
              <a:rPr lang="ru-RU" b="1" dirty="0" err="1">
                <a:latin typeface="Arial"/>
                <a:ea typeface="+mn-lt"/>
                <a:cs typeface="+mn-lt"/>
              </a:rPr>
              <a:t>ārstēšanas</a:t>
            </a:r>
            <a:r>
              <a:rPr lang="ru-RU" b="1" dirty="0">
                <a:latin typeface="Arial"/>
                <a:ea typeface="+mn-lt"/>
                <a:cs typeface="+mn-lt"/>
              </a:rPr>
              <a:t> </a:t>
            </a:r>
            <a:r>
              <a:rPr lang="ru-RU" b="1" dirty="0" err="1">
                <a:latin typeface="Arial"/>
                <a:ea typeface="+mn-lt"/>
                <a:cs typeface="+mn-lt"/>
              </a:rPr>
              <a:t>stratēģijas</a:t>
            </a:r>
            <a:r>
              <a:rPr lang="ru-RU" dirty="0">
                <a:latin typeface="Arial"/>
                <a:ea typeface="+mn-lt"/>
                <a:cs typeface="+mn-lt"/>
              </a:rPr>
              <a:t> </a:t>
            </a:r>
            <a:r>
              <a:rPr lang="ru-RU" b="1" dirty="0" err="1">
                <a:latin typeface="Arial"/>
                <a:ea typeface="+mn-lt"/>
                <a:cs typeface="+mn-lt"/>
              </a:rPr>
              <a:t>un</a:t>
            </a:r>
            <a:r>
              <a:rPr lang="ru-RU" b="1" dirty="0">
                <a:latin typeface="Arial"/>
                <a:ea typeface="+mn-lt"/>
                <a:cs typeface="+mn-lt"/>
              </a:rPr>
              <a:t> </a:t>
            </a:r>
            <a:r>
              <a:rPr lang="ru-RU" b="1" dirty="0" err="1">
                <a:latin typeface="Arial"/>
                <a:ea typeface="+mn-lt"/>
                <a:cs typeface="+mn-lt"/>
              </a:rPr>
              <a:t>mazināt</a:t>
            </a:r>
            <a:r>
              <a:rPr lang="ru-RU" b="1" dirty="0">
                <a:latin typeface="Arial"/>
                <a:ea typeface="+mn-lt"/>
                <a:cs typeface="+mn-lt"/>
              </a:rPr>
              <a:t> </a:t>
            </a:r>
            <a:r>
              <a:rPr lang="ru-RU" b="1" dirty="0" err="1">
                <a:latin typeface="Arial"/>
                <a:ea typeface="+mn-lt"/>
                <a:cs typeface="+mn-lt"/>
              </a:rPr>
              <a:t>kognitīvās</a:t>
            </a:r>
            <a:r>
              <a:rPr lang="ru-RU" b="1" dirty="0">
                <a:latin typeface="Arial"/>
                <a:ea typeface="+mn-lt"/>
                <a:cs typeface="+mn-lt"/>
              </a:rPr>
              <a:t> </a:t>
            </a:r>
            <a:r>
              <a:rPr lang="ru-RU" b="1" dirty="0" err="1">
                <a:latin typeface="Arial"/>
                <a:ea typeface="+mn-lt"/>
                <a:cs typeface="+mn-lt"/>
              </a:rPr>
              <a:t>kļūdas</a:t>
            </a:r>
            <a:r>
              <a:rPr lang="ru-RU" dirty="0">
                <a:latin typeface="Arial"/>
                <a:ea typeface="+mn-lt"/>
                <a:cs typeface="+mn-lt"/>
              </a:rPr>
              <a:t> </a:t>
            </a:r>
            <a:r>
              <a:rPr lang="ru-RU" dirty="0" err="1">
                <a:latin typeface="Arial"/>
                <a:ea typeface="+mn-lt"/>
                <a:cs typeface="+mn-lt"/>
              </a:rPr>
              <a:t>diagnostikas</a:t>
            </a:r>
            <a:r>
              <a:rPr lang="ru-RU" dirty="0">
                <a:latin typeface="Arial"/>
                <a:ea typeface="+mn-lt"/>
                <a:cs typeface="+mn-lt"/>
              </a:rPr>
              <a:t> </a:t>
            </a:r>
            <a:r>
              <a:rPr lang="ru-RU" dirty="0" err="1">
                <a:latin typeface="Arial"/>
                <a:ea typeface="+mn-lt"/>
                <a:cs typeface="+mn-lt"/>
              </a:rPr>
              <a:t>un</a:t>
            </a:r>
            <a:r>
              <a:rPr lang="ru-RU" dirty="0">
                <a:latin typeface="Arial"/>
                <a:ea typeface="+mn-lt"/>
                <a:cs typeface="+mn-lt"/>
              </a:rPr>
              <a:t> </a:t>
            </a:r>
            <a:r>
              <a:rPr lang="ru-RU" dirty="0" err="1">
                <a:latin typeface="Arial"/>
                <a:ea typeface="+mn-lt"/>
                <a:cs typeface="+mn-lt"/>
              </a:rPr>
              <a:t>terapeitisko</a:t>
            </a:r>
            <a:r>
              <a:rPr lang="ru-RU" dirty="0">
                <a:latin typeface="Arial"/>
                <a:ea typeface="+mn-lt"/>
                <a:cs typeface="+mn-lt"/>
              </a:rPr>
              <a:t> </a:t>
            </a:r>
            <a:r>
              <a:rPr lang="ru-RU" dirty="0" err="1">
                <a:latin typeface="Arial"/>
                <a:ea typeface="+mn-lt"/>
                <a:cs typeface="+mn-lt"/>
              </a:rPr>
              <a:t>lēmumu</a:t>
            </a:r>
            <a:r>
              <a:rPr lang="ru-RU" dirty="0">
                <a:latin typeface="Arial"/>
                <a:ea typeface="+mn-lt"/>
                <a:cs typeface="+mn-lt"/>
              </a:rPr>
              <a:t> </a:t>
            </a:r>
            <a:r>
              <a:rPr lang="ru-RU" dirty="0" err="1">
                <a:latin typeface="Arial"/>
                <a:ea typeface="+mn-lt"/>
                <a:cs typeface="+mn-lt"/>
              </a:rPr>
              <a:t>pieņemšanā</a:t>
            </a:r>
            <a:r>
              <a:rPr lang="ru-RU" dirty="0">
                <a:latin typeface="Arial"/>
                <a:ea typeface="+mn-lt"/>
                <a:cs typeface="+mn-lt"/>
              </a:rPr>
              <a:t>. </a:t>
            </a:r>
          </a:p>
          <a:p>
            <a:pPr lvl="1">
              <a:buFont typeface="Courier New" panose="020B0604020202020204" pitchFamily="34" charset="0"/>
              <a:buChar char="o"/>
            </a:pPr>
            <a:r>
              <a:rPr lang="ru-RU" err="1">
                <a:latin typeface="Arial"/>
                <a:ea typeface="+mn-lt"/>
                <a:cs typeface="+mn-lt"/>
              </a:rPr>
              <a:t>Šī</a:t>
            </a:r>
            <a:r>
              <a:rPr lang="ru-RU" dirty="0">
                <a:latin typeface="Arial"/>
                <a:ea typeface="+mn-lt"/>
                <a:cs typeface="+mn-lt"/>
              </a:rPr>
              <a:t> </a:t>
            </a:r>
            <a:r>
              <a:rPr lang="ru-RU" err="1">
                <a:latin typeface="Arial"/>
                <a:ea typeface="+mn-lt"/>
                <a:cs typeface="+mn-lt"/>
              </a:rPr>
              <a:t>visaptverošā</a:t>
            </a:r>
            <a:r>
              <a:rPr lang="ru-RU" dirty="0">
                <a:latin typeface="Arial"/>
                <a:ea typeface="+mn-lt"/>
                <a:cs typeface="+mn-lt"/>
              </a:rPr>
              <a:t> </a:t>
            </a:r>
            <a:r>
              <a:rPr lang="ru-RU" err="1">
                <a:latin typeface="Arial"/>
                <a:ea typeface="+mn-lt"/>
                <a:cs typeface="+mn-lt"/>
              </a:rPr>
              <a:t>pieeja</a:t>
            </a:r>
            <a:r>
              <a:rPr lang="ru-RU" dirty="0">
                <a:latin typeface="Arial"/>
                <a:ea typeface="+mn-lt"/>
                <a:cs typeface="+mn-lt"/>
              </a:rPr>
              <a:t> </a:t>
            </a:r>
            <a:r>
              <a:rPr lang="ru-RU" b="1" err="1">
                <a:latin typeface="Arial"/>
                <a:ea typeface="+mn-lt"/>
                <a:cs typeface="+mn-lt"/>
              </a:rPr>
              <a:t>ļauj</a:t>
            </a:r>
            <a:r>
              <a:rPr lang="ru-RU" b="1" dirty="0">
                <a:latin typeface="Arial"/>
                <a:ea typeface="+mn-lt"/>
                <a:cs typeface="+mn-lt"/>
              </a:rPr>
              <a:t> </a:t>
            </a:r>
            <a:r>
              <a:rPr lang="ru-RU" err="1">
                <a:latin typeface="Arial"/>
                <a:ea typeface="+mn-lt"/>
                <a:cs typeface="+mn-lt"/>
              </a:rPr>
              <a:t>ne</a:t>
            </a:r>
            <a:r>
              <a:rPr lang="ru-RU" dirty="0">
                <a:latin typeface="Arial"/>
                <a:ea typeface="+mn-lt"/>
                <a:cs typeface="+mn-lt"/>
              </a:rPr>
              <a:t> </a:t>
            </a:r>
            <a:r>
              <a:rPr lang="ru-RU" err="1">
                <a:latin typeface="Arial"/>
                <a:ea typeface="+mn-lt"/>
                <a:cs typeface="+mn-lt"/>
              </a:rPr>
              <a:t>tikai</a:t>
            </a:r>
            <a:r>
              <a:rPr lang="ru-RU" dirty="0">
                <a:latin typeface="Arial"/>
                <a:ea typeface="+mn-lt"/>
                <a:cs typeface="+mn-lt"/>
              </a:rPr>
              <a:t> </a:t>
            </a:r>
            <a:r>
              <a:rPr lang="ru-RU" err="1">
                <a:latin typeface="Arial"/>
                <a:ea typeface="+mn-lt"/>
                <a:cs typeface="+mn-lt"/>
              </a:rPr>
              <a:t>efektīvāk</a:t>
            </a:r>
            <a:r>
              <a:rPr lang="ru-RU" dirty="0">
                <a:latin typeface="Arial"/>
                <a:ea typeface="+mn-lt"/>
                <a:cs typeface="+mn-lt"/>
              </a:rPr>
              <a:t> </a:t>
            </a:r>
            <a:r>
              <a:rPr lang="ru-RU" err="1">
                <a:latin typeface="Arial"/>
                <a:ea typeface="+mn-lt"/>
                <a:cs typeface="+mn-lt"/>
              </a:rPr>
              <a:t>risināt</a:t>
            </a:r>
            <a:r>
              <a:rPr lang="ru-RU" dirty="0">
                <a:latin typeface="Arial"/>
                <a:ea typeface="+mn-lt"/>
                <a:cs typeface="+mn-lt"/>
              </a:rPr>
              <a:t> </a:t>
            </a:r>
            <a:r>
              <a:rPr lang="ru-RU" err="1">
                <a:latin typeface="Arial"/>
                <a:ea typeface="+mn-lt"/>
                <a:cs typeface="+mn-lt"/>
              </a:rPr>
              <a:t>pacientu</a:t>
            </a:r>
            <a:r>
              <a:rPr lang="ru-RU" dirty="0">
                <a:latin typeface="Arial"/>
                <a:ea typeface="+mn-lt"/>
                <a:cs typeface="+mn-lt"/>
              </a:rPr>
              <a:t> </a:t>
            </a:r>
            <a:r>
              <a:rPr lang="ru-RU" err="1">
                <a:latin typeface="Arial"/>
                <a:ea typeface="+mn-lt"/>
                <a:cs typeface="+mn-lt"/>
              </a:rPr>
              <a:t>problēmas</a:t>
            </a:r>
            <a:r>
              <a:rPr lang="ru-RU" dirty="0">
                <a:latin typeface="Arial"/>
                <a:ea typeface="+mn-lt"/>
                <a:cs typeface="+mn-lt"/>
              </a:rPr>
              <a:t>, </a:t>
            </a:r>
            <a:r>
              <a:rPr lang="ru-RU" err="1">
                <a:latin typeface="Arial"/>
                <a:ea typeface="+mn-lt"/>
                <a:cs typeface="+mn-lt"/>
              </a:rPr>
              <a:t>bet</a:t>
            </a:r>
            <a:r>
              <a:rPr lang="ru-RU" dirty="0">
                <a:latin typeface="Arial"/>
                <a:ea typeface="+mn-lt"/>
                <a:cs typeface="+mn-lt"/>
              </a:rPr>
              <a:t> </a:t>
            </a:r>
            <a:r>
              <a:rPr lang="ru-RU" err="1">
                <a:latin typeface="Arial"/>
                <a:ea typeface="+mn-lt"/>
                <a:cs typeface="+mn-lt"/>
              </a:rPr>
              <a:t>arī</a:t>
            </a:r>
            <a:r>
              <a:rPr lang="ru-RU" dirty="0">
                <a:latin typeface="Arial"/>
                <a:ea typeface="+mn-lt"/>
                <a:cs typeface="+mn-lt"/>
              </a:rPr>
              <a:t> </a:t>
            </a:r>
            <a:r>
              <a:rPr lang="ru-RU" b="1" err="1">
                <a:latin typeface="Arial"/>
                <a:ea typeface="+mn-lt"/>
                <a:cs typeface="+mn-lt"/>
              </a:rPr>
              <a:t>uzlabot</a:t>
            </a:r>
            <a:r>
              <a:rPr lang="ru-RU" b="1" dirty="0">
                <a:latin typeface="Arial"/>
                <a:ea typeface="+mn-lt"/>
                <a:cs typeface="+mn-lt"/>
              </a:rPr>
              <a:t> </a:t>
            </a:r>
            <a:r>
              <a:rPr lang="ru-RU" b="1" err="1">
                <a:latin typeface="Arial"/>
                <a:ea typeface="+mn-lt"/>
                <a:cs typeface="+mn-lt"/>
              </a:rPr>
              <a:t>ārstniecības</a:t>
            </a:r>
            <a:r>
              <a:rPr lang="ru-RU" b="1" dirty="0">
                <a:latin typeface="Arial"/>
                <a:ea typeface="+mn-lt"/>
                <a:cs typeface="+mn-lt"/>
              </a:rPr>
              <a:t> </a:t>
            </a:r>
            <a:r>
              <a:rPr lang="ru-RU" b="1" err="1">
                <a:latin typeface="Arial"/>
                <a:ea typeface="+mn-lt"/>
                <a:cs typeface="+mn-lt"/>
              </a:rPr>
              <a:t>sistēmas</a:t>
            </a:r>
            <a:r>
              <a:rPr lang="ru-RU" b="1" dirty="0">
                <a:latin typeface="Arial"/>
                <a:ea typeface="+mn-lt"/>
                <a:cs typeface="+mn-lt"/>
              </a:rPr>
              <a:t> </a:t>
            </a:r>
            <a:r>
              <a:rPr lang="ru-RU" b="1" err="1">
                <a:latin typeface="Arial"/>
                <a:ea typeface="+mn-lt"/>
                <a:cs typeface="+mn-lt"/>
              </a:rPr>
              <a:t>kvalitāti</a:t>
            </a:r>
            <a:r>
              <a:rPr lang="ru-RU" b="1" dirty="0">
                <a:latin typeface="Arial"/>
                <a:ea typeface="+mn-lt"/>
                <a:cs typeface="+mn-lt"/>
              </a:rPr>
              <a:t> </a:t>
            </a:r>
            <a:r>
              <a:rPr lang="ru-RU" b="1" err="1">
                <a:latin typeface="Arial"/>
                <a:ea typeface="+mn-lt"/>
                <a:cs typeface="+mn-lt"/>
              </a:rPr>
              <a:t>kopumā</a:t>
            </a:r>
            <a:r>
              <a:rPr lang="ru-RU" b="1" dirty="0">
                <a:latin typeface="Arial"/>
                <a:ea typeface="+mn-lt"/>
                <a:cs typeface="+mn-lt"/>
              </a:rPr>
              <a:t>.</a:t>
            </a:r>
            <a:endParaRPr lang="ru-RU" b="1">
              <a:latin typeface="Arial"/>
            </a:endParaRPr>
          </a:p>
        </p:txBody>
      </p:sp>
    </p:spTree>
    <p:extLst>
      <p:ext uri="{BB962C8B-B14F-4D97-AF65-F5344CB8AC3E}">
        <p14:creationId xmlns:p14="http://schemas.microsoft.com/office/powerpoint/2010/main" val="42274331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BF2A951-10C8-32B6-3774-AEE899DC6E7F}"/>
              </a:ext>
            </a:extLst>
          </p:cNvPr>
          <p:cNvSpPr>
            <a:spLocks noGrp="1"/>
          </p:cNvSpPr>
          <p:nvPr>
            <p:ph type="title"/>
          </p:nvPr>
        </p:nvSpPr>
        <p:spPr>
          <a:xfrm>
            <a:off x="838200" y="365125"/>
            <a:ext cx="10515600" cy="822356"/>
          </a:xfrm>
          <a:ln w="57150">
            <a:solidFill>
              <a:srgbClr val="7030A0"/>
            </a:solidFill>
          </a:ln>
        </p:spPr>
        <p:txBody>
          <a:bodyPr>
            <a:normAutofit/>
          </a:bodyPr>
          <a:lstStyle/>
          <a:p>
            <a:r>
              <a:rPr lang="en-US" sz="3600" b="1" err="1">
                <a:solidFill>
                  <a:srgbClr val="7030A0"/>
                </a:solidFill>
                <a:latin typeface="Comic Sans MS"/>
                <a:ea typeface="Calibri"/>
                <a:cs typeface="Calibri"/>
              </a:rPr>
              <a:t>Pētījuma</a:t>
            </a:r>
            <a:r>
              <a:rPr lang="en-US" sz="3600" b="1" dirty="0">
                <a:solidFill>
                  <a:srgbClr val="7030A0"/>
                </a:solidFill>
                <a:latin typeface="Comic Sans MS"/>
                <a:ea typeface="Calibri"/>
                <a:cs typeface="Calibri"/>
              </a:rPr>
              <a:t> </a:t>
            </a:r>
            <a:r>
              <a:rPr lang="en-US" sz="3600" b="1" err="1">
                <a:solidFill>
                  <a:srgbClr val="7030A0"/>
                </a:solidFill>
                <a:latin typeface="Comic Sans MS"/>
                <a:ea typeface="Calibri"/>
                <a:cs typeface="Calibri"/>
              </a:rPr>
              <a:t>galvenie</a:t>
            </a:r>
            <a:r>
              <a:rPr lang="en-US" sz="3600" b="1" dirty="0">
                <a:solidFill>
                  <a:srgbClr val="7030A0"/>
                </a:solidFill>
                <a:latin typeface="Comic Sans MS"/>
                <a:ea typeface="Calibri"/>
                <a:cs typeface="Calibri"/>
              </a:rPr>
              <a:t> </a:t>
            </a:r>
            <a:r>
              <a:rPr lang="en-US" sz="3600" b="1" err="1">
                <a:solidFill>
                  <a:srgbClr val="7030A0"/>
                </a:solidFill>
                <a:latin typeface="Comic Sans MS"/>
                <a:ea typeface="Calibri"/>
                <a:cs typeface="Calibri"/>
              </a:rPr>
              <a:t>secinājumi</a:t>
            </a:r>
            <a:r>
              <a:rPr lang="en-US" sz="3600" b="1" dirty="0">
                <a:solidFill>
                  <a:srgbClr val="7030A0"/>
                </a:solidFill>
                <a:latin typeface="Comic Sans MS"/>
                <a:ea typeface="Calibri"/>
                <a:cs typeface="Calibri"/>
              </a:rPr>
              <a:t> un </a:t>
            </a:r>
            <a:r>
              <a:rPr lang="en-US" sz="3600" b="1" err="1">
                <a:solidFill>
                  <a:srgbClr val="7030A0"/>
                </a:solidFill>
                <a:latin typeface="Comic Sans MS"/>
                <a:ea typeface="Calibri"/>
                <a:cs typeface="Calibri"/>
              </a:rPr>
              <a:t>priekšlikumi</a:t>
            </a:r>
            <a:endParaRPr lang="ru-RU" sz="3600" err="1">
              <a:solidFill>
                <a:srgbClr val="7030A0"/>
              </a:solidFill>
              <a:latin typeface="Comic Sans MS"/>
            </a:endParaRPr>
          </a:p>
        </p:txBody>
      </p:sp>
      <p:sp>
        <p:nvSpPr>
          <p:cNvPr id="3" name="Объект 2">
            <a:extLst>
              <a:ext uri="{FF2B5EF4-FFF2-40B4-BE49-F238E27FC236}">
                <a16:creationId xmlns:a16="http://schemas.microsoft.com/office/drawing/2014/main" id="{8510FCEC-CCFA-103F-EA9A-59A6A7B560D5}"/>
              </a:ext>
            </a:extLst>
          </p:cNvPr>
          <p:cNvSpPr>
            <a:spLocks noGrp="1"/>
          </p:cNvSpPr>
          <p:nvPr>
            <p:ph sz="half" idx="1"/>
          </p:nvPr>
        </p:nvSpPr>
        <p:spPr>
          <a:xfrm>
            <a:off x="838200" y="1451814"/>
            <a:ext cx="5181600" cy="4351338"/>
          </a:xfrm>
        </p:spPr>
        <p:txBody>
          <a:bodyPr vert="horz" lIns="91440" tIns="45720" rIns="91440" bIns="45720" rtlCol="0" anchor="t">
            <a:noAutofit/>
          </a:bodyPr>
          <a:lstStyle/>
          <a:p>
            <a:pPr marL="0" indent="0">
              <a:buNone/>
            </a:pPr>
            <a:r>
              <a:rPr lang="ru-RU" sz="1700" b="1" err="1">
                <a:highlight>
                  <a:srgbClr val="00FFFF"/>
                </a:highlight>
                <a:latin typeface="Arial"/>
                <a:ea typeface="+mn-lt"/>
                <a:cs typeface="+mn-lt"/>
              </a:rPr>
              <a:t>Secinājumi</a:t>
            </a:r>
            <a:r>
              <a:rPr lang="ru-RU" sz="1700" b="1" dirty="0">
                <a:highlight>
                  <a:srgbClr val="00FFFF"/>
                </a:highlight>
                <a:latin typeface="Arial"/>
                <a:ea typeface="+mn-lt"/>
                <a:cs typeface="+mn-lt"/>
              </a:rPr>
              <a:t>:</a:t>
            </a:r>
            <a:endParaRPr lang="ru-RU" sz="1700">
              <a:highlight>
                <a:srgbClr val="00FFFF"/>
              </a:highlight>
              <a:latin typeface="Arial"/>
              <a:cs typeface="Arial"/>
            </a:endParaRPr>
          </a:p>
          <a:p>
            <a:r>
              <a:rPr lang="ru-RU" sz="1700" b="1" err="1">
                <a:latin typeface="Arial"/>
                <a:ea typeface="+mn-lt"/>
                <a:cs typeface="+mn-lt"/>
              </a:rPr>
              <a:t>Domu</a:t>
            </a:r>
            <a:r>
              <a:rPr lang="ru-RU" sz="1700" b="1" dirty="0">
                <a:latin typeface="Arial"/>
                <a:ea typeface="+mn-lt"/>
                <a:cs typeface="+mn-lt"/>
              </a:rPr>
              <a:t> </a:t>
            </a:r>
            <a:r>
              <a:rPr lang="ru-RU" sz="1700" b="1" err="1">
                <a:latin typeface="Arial"/>
                <a:ea typeface="+mn-lt"/>
                <a:cs typeface="+mn-lt"/>
              </a:rPr>
              <a:t>pasaule</a:t>
            </a:r>
            <a:r>
              <a:rPr lang="ru-RU" sz="1700" b="1" dirty="0">
                <a:latin typeface="Arial"/>
                <a:ea typeface="+mn-lt"/>
                <a:cs typeface="+mn-lt"/>
              </a:rPr>
              <a:t> </a:t>
            </a:r>
            <a:r>
              <a:rPr lang="ru-RU" sz="1700" b="1" err="1">
                <a:latin typeface="Arial"/>
                <a:ea typeface="+mn-lt"/>
                <a:cs typeface="+mn-lt"/>
              </a:rPr>
              <a:t>ir</a:t>
            </a:r>
            <a:r>
              <a:rPr lang="ru-RU" sz="1700" b="1" dirty="0">
                <a:latin typeface="Arial"/>
                <a:ea typeface="+mn-lt"/>
                <a:cs typeface="+mn-lt"/>
              </a:rPr>
              <a:t> </a:t>
            </a:r>
            <a:r>
              <a:rPr lang="ru-RU" sz="1700" b="1" err="1">
                <a:latin typeface="Arial"/>
                <a:ea typeface="+mn-lt"/>
                <a:cs typeface="+mn-lt"/>
              </a:rPr>
              <a:t>sarežģīta</a:t>
            </a:r>
            <a:r>
              <a:rPr lang="ru-RU" sz="1700" b="1" dirty="0">
                <a:latin typeface="Arial"/>
                <a:ea typeface="+mn-lt"/>
                <a:cs typeface="+mn-lt"/>
              </a:rPr>
              <a:t>, </a:t>
            </a:r>
            <a:r>
              <a:rPr lang="ru-RU" sz="1700" b="1" err="1">
                <a:latin typeface="Arial"/>
                <a:ea typeface="+mn-lt"/>
                <a:cs typeface="+mn-lt"/>
              </a:rPr>
              <a:t>daudzslāņaina</a:t>
            </a:r>
            <a:r>
              <a:rPr lang="ru-RU" sz="1700" b="1" dirty="0">
                <a:latin typeface="Arial"/>
                <a:ea typeface="+mn-lt"/>
                <a:cs typeface="+mn-lt"/>
              </a:rPr>
              <a:t> </a:t>
            </a:r>
            <a:r>
              <a:rPr lang="ru-RU" sz="1700" b="1" err="1">
                <a:latin typeface="Arial"/>
                <a:ea typeface="+mn-lt"/>
                <a:cs typeface="+mn-lt"/>
              </a:rPr>
              <a:t>sistēma</a:t>
            </a:r>
            <a:r>
              <a:rPr lang="ru-RU" sz="1700" b="1" dirty="0">
                <a:latin typeface="Arial"/>
                <a:ea typeface="+mn-lt"/>
                <a:cs typeface="+mn-lt"/>
              </a:rPr>
              <a:t>,</a:t>
            </a:r>
            <a:r>
              <a:rPr lang="ru-RU" sz="1700" dirty="0">
                <a:latin typeface="Arial"/>
                <a:ea typeface="+mn-lt"/>
                <a:cs typeface="+mn-lt"/>
              </a:rPr>
              <a:t> </a:t>
            </a:r>
            <a:r>
              <a:rPr lang="ru-RU" sz="1700" err="1">
                <a:latin typeface="Arial"/>
                <a:ea typeface="+mn-lt"/>
                <a:cs typeface="+mn-lt"/>
              </a:rPr>
              <a:t>kas</a:t>
            </a:r>
            <a:r>
              <a:rPr lang="ru-RU" sz="1700" dirty="0">
                <a:latin typeface="Arial"/>
                <a:ea typeface="+mn-lt"/>
                <a:cs typeface="+mn-lt"/>
              </a:rPr>
              <a:t> </a:t>
            </a:r>
            <a:r>
              <a:rPr lang="ru-RU" sz="1700" err="1">
                <a:latin typeface="Arial"/>
                <a:ea typeface="+mn-lt"/>
                <a:cs typeface="+mn-lt"/>
              </a:rPr>
              <a:t>iekļauj</a:t>
            </a:r>
            <a:r>
              <a:rPr lang="ru-RU" sz="1700" dirty="0">
                <a:latin typeface="Arial"/>
                <a:ea typeface="+mn-lt"/>
                <a:cs typeface="+mn-lt"/>
              </a:rPr>
              <a:t> </a:t>
            </a:r>
            <a:r>
              <a:rPr lang="ru-RU" sz="1700" err="1">
                <a:latin typeface="Arial"/>
                <a:ea typeface="+mn-lt"/>
                <a:cs typeface="+mn-lt"/>
              </a:rPr>
              <a:t>bioloģiskos</a:t>
            </a:r>
            <a:r>
              <a:rPr lang="ru-RU" sz="1700" dirty="0">
                <a:latin typeface="Arial"/>
                <a:ea typeface="+mn-lt"/>
                <a:cs typeface="+mn-lt"/>
              </a:rPr>
              <a:t>, </a:t>
            </a:r>
            <a:r>
              <a:rPr lang="ru-RU" sz="1700" err="1">
                <a:latin typeface="Arial"/>
                <a:ea typeface="+mn-lt"/>
                <a:cs typeface="+mn-lt"/>
              </a:rPr>
              <a:t>psiholoģiskos</a:t>
            </a:r>
            <a:r>
              <a:rPr lang="ru-RU" sz="1700" dirty="0">
                <a:latin typeface="Arial"/>
                <a:ea typeface="+mn-lt"/>
                <a:cs typeface="+mn-lt"/>
              </a:rPr>
              <a:t> </a:t>
            </a:r>
            <a:r>
              <a:rPr lang="ru-RU" sz="1700" err="1">
                <a:latin typeface="Arial"/>
                <a:ea typeface="+mn-lt"/>
                <a:cs typeface="+mn-lt"/>
              </a:rPr>
              <a:t>un</a:t>
            </a:r>
            <a:r>
              <a:rPr lang="ru-RU" sz="1700" dirty="0">
                <a:latin typeface="Arial"/>
                <a:ea typeface="+mn-lt"/>
                <a:cs typeface="+mn-lt"/>
              </a:rPr>
              <a:t> </a:t>
            </a:r>
            <a:r>
              <a:rPr lang="ru-RU" sz="1700" err="1">
                <a:latin typeface="Arial"/>
                <a:ea typeface="+mn-lt"/>
                <a:cs typeface="+mn-lt"/>
              </a:rPr>
              <a:t>filozofiskos</a:t>
            </a:r>
            <a:r>
              <a:rPr lang="ru-RU" sz="1700" dirty="0">
                <a:latin typeface="Arial"/>
                <a:ea typeface="+mn-lt"/>
                <a:cs typeface="+mn-lt"/>
              </a:rPr>
              <a:t> </a:t>
            </a:r>
            <a:r>
              <a:rPr lang="ru-RU" sz="1700" err="1">
                <a:latin typeface="Arial"/>
                <a:ea typeface="+mn-lt"/>
                <a:cs typeface="+mn-lt"/>
              </a:rPr>
              <a:t>aspektus</a:t>
            </a:r>
            <a:r>
              <a:rPr lang="ru-RU" sz="1700" dirty="0">
                <a:latin typeface="Arial"/>
                <a:ea typeface="+mn-lt"/>
                <a:cs typeface="+mn-lt"/>
              </a:rPr>
              <a:t>.</a:t>
            </a:r>
            <a:endParaRPr lang="ru-RU" sz="1700">
              <a:latin typeface="Arial"/>
              <a:cs typeface="Arial"/>
            </a:endParaRPr>
          </a:p>
          <a:p>
            <a:r>
              <a:rPr lang="ru-RU" sz="1700" b="1" dirty="0" err="1">
                <a:latin typeface="Arial"/>
                <a:ea typeface="+mn-lt"/>
                <a:cs typeface="+mn-lt"/>
              </a:rPr>
              <a:t>Sistēmiskā</a:t>
            </a:r>
            <a:r>
              <a:rPr lang="ru-RU" sz="1700" b="1" dirty="0">
                <a:latin typeface="Arial"/>
                <a:ea typeface="+mn-lt"/>
                <a:cs typeface="+mn-lt"/>
              </a:rPr>
              <a:t> </a:t>
            </a:r>
            <a:r>
              <a:rPr lang="ru-RU" sz="1700" b="1" dirty="0" err="1">
                <a:latin typeface="Arial"/>
                <a:ea typeface="+mn-lt"/>
                <a:cs typeface="+mn-lt"/>
              </a:rPr>
              <a:t>domāšana</a:t>
            </a:r>
            <a:r>
              <a:rPr lang="ru-RU" sz="1700" b="1" dirty="0">
                <a:latin typeface="Arial"/>
                <a:ea typeface="+mn-lt"/>
                <a:cs typeface="+mn-lt"/>
              </a:rPr>
              <a:t> </a:t>
            </a:r>
            <a:r>
              <a:rPr lang="ru-RU" sz="1700" b="1" dirty="0" err="1">
                <a:latin typeface="Arial"/>
                <a:ea typeface="+mn-lt"/>
                <a:cs typeface="+mn-lt"/>
              </a:rPr>
              <a:t>sniedz</a:t>
            </a:r>
            <a:r>
              <a:rPr lang="ru-RU" sz="1700" b="1" dirty="0">
                <a:latin typeface="Arial"/>
                <a:ea typeface="+mn-lt"/>
                <a:cs typeface="+mn-lt"/>
              </a:rPr>
              <a:t> </a:t>
            </a:r>
            <a:r>
              <a:rPr lang="ru-RU" sz="1700" b="1" dirty="0" err="1">
                <a:latin typeface="Arial"/>
                <a:ea typeface="+mn-lt"/>
                <a:cs typeface="+mn-lt"/>
              </a:rPr>
              <a:t>holistisku</a:t>
            </a:r>
            <a:r>
              <a:rPr lang="ru-RU" sz="1700" b="1" dirty="0">
                <a:latin typeface="Arial"/>
                <a:ea typeface="+mn-lt"/>
                <a:cs typeface="+mn-lt"/>
              </a:rPr>
              <a:t> </a:t>
            </a:r>
            <a:r>
              <a:rPr lang="ru-RU" sz="1700" b="1" dirty="0" err="1">
                <a:latin typeface="Arial"/>
                <a:ea typeface="+mn-lt"/>
                <a:cs typeface="+mn-lt"/>
              </a:rPr>
              <a:t>skatījumu</a:t>
            </a:r>
            <a:r>
              <a:rPr lang="ru-RU" sz="1700" b="1" dirty="0">
                <a:latin typeface="Arial"/>
                <a:ea typeface="+mn-lt"/>
                <a:cs typeface="+mn-lt"/>
              </a:rPr>
              <a:t>,</a:t>
            </a:r>
            <a:r>
              <a:rPr lang="ru-RU" sz="1700" dirty="0">
                <a:latin typeface="Arial"/>
                <a:ea typeface="+mn-lt"/>
                <a:cs typeface="+mn-lt"/>
              </a:rPr>
              <a:t> </a:t>
            </a:r>
            <a:r>
              <a:rPr lang="ru-RU" sz="1700" dirty="0" err="1">
                <a:latin typeface="Arial"/>
                <a:ea typeface="+mn-lt"/>
                <a:cs typeface="+mn-lt"/>
              </a:rPr>
              <a:t>palīdzot</a:t>
            </a:r>
            <a:r>
              <a:rPr lang="ru-RU" sz="1700" dirty="0">
                <a:latin typeface="Arial"/>
                <a:ea typeface="+mn-lt"/>
                <a:cs typeface="+mn-lt"/>
              </a:rPr>
              <a:t> </a:t>
            </a:r>
            <a:r>
              <a:rPr lang="ru-RU" sz="1700" dirty="0" err="1">
                <a:latin typeface="Arial"/>
                <a:ea typeface="+mn-lt"/>
                <a:cs typeface="+mn-lt"/>
              </a:rPr>
              <a:t>integrēt</a:t>
            </a:r>
            <a:r>
              <a:rPr lang="ru-RU" sz="1700" dirty="0">
                <a:latin typeface="Arial"/>
                <a:ea typeface="+mn-lt"/>
                <a:cs typeface="+mn-lt"/>
              </a:rPr>
              <a:t> </a:t>
            </a:r>
            <a:r>
              <a:rPr lang="ru-RU" sz="1700" dirty="0" err="1">
                <a:latin typeface="Arial"/>
                <a:ea typeface="+mn-lt"/>
                <a:cs typeface="+mn-lt"/>
              </a:rPr>
              <a:t>atšķirīgus</a:t>
            </a:r>
            <a:r>
              <a:rPr lang="ru-RU" sz="1700" dirty="0">
                <a:latin typeface="Arial"/>
                <a:ea typeface="+mn-lt"/>
                <a:cs typeface="+mn-lt"/>
              </a:rPr>
              <a:t> </a:t>
            </a:r>
            <a:r>
              <a:rPr lang="ru-RU" sz="1700" dirty="0" err="1">
                <a:latin typeface="Arial"/>
                <a:ea typeface="+mn-lt"/>
                <a:cs typeface="+mn-lt"/>
              </a:rPr>
              <a:t>elementus</a:t>
            </a:r>
            <a:r>
              <a:rPr lang="ru-RU" sz="1700" dirty="0">
                <a:latin typeface="Arial"/>
                <a:ea typeface="+mn-lt"/>
                <a:cs typeface="+mn-lt"/>
              </a:rPr>
              <a:t> </a:t>
            </a:r>
            <a:r>
              <a:rPr lang="ru-RU" sz="1700" dirty="0" err="1">
                <a:latin typeface="Arial"/>
                <a:ea typeface="+mn-lt"/>
                <a:cs typeface="+mn-lt"/>
              </a:rPr>
              <a:t>un</a:t>
            </a:r>
            <a:r>
              <a:rPr lang="ru-RU" sz="1700" dirty="0">
                <a:latin typeface="Arial"/>
                <a:ea typeface="+mn-lt"/>
                <a:cs typeface="+mn-lt"/>
              </a:rPr>
              <a:t> </a:t>
            </a:r>
            <a:r>
              <a:rPr lang="ru-RU" sz="1700" dirty="0" err="1">
                <a:latin typeface="Arial"/>
                <a:ea typeface="+mn-lt"/>
                <a:cs typeface="+mn-lt"/>
              </a:rPr>
              <a:t>labāk</a:t>
            </a:r>
            <a:r>
              <a:rPr lang="ru-RU" sz="1700" dirty="0">
                <a:latin typeface="Arial"/>
                <a:ea typeface="+mn-lt"/>
                <a:cs typeface="+mn-lt"/>
              </a:rPr>
              <a:t> </a:t>
            </a:r>
            <a:r>
              <a:rPr lang="ru-RU" sz="1700" dirty="0" err="1">
                <a:latin typeface="Arial"/>
                <a:ea typeface="+mn-lt"/>
                <a:cs typeface="+mn-lt"/>
              </a:rPr>
              <a:t>saprast</a:t>
            </a:r>
            <a:r>
              <a:rPr lang="ru-RU" sz="1700" dirty="0">
                <a:latin typeface="Arial"/>
                <a:ea typeface="+mn-lt"/>
                <a:cs typeface="+mn-lt"/>
              </a:rPr>
              <a:t> </a:t>
            </a:r>
            <a:r>
              <a:rPr lang="ru-RU" sz="1700" dirty="0" err="1">
                <a:latin typeface="Arial"/>
                <a:ea typeface="+mn-lt"/>
                <a:cs typeface="+mn-lt"/>
              </a:rPr>
              <a:t>mijiedarbību</a:t>
            </a:r>
            <a:r>
              <a:rPr lang="ru-RU" sz="1700" dirty="0">
                <a:latin typeface="Arial"/>
                <a:ea typeface="+mn-lt"/>
                <a:cs typeface="+mn-lt"/>
              </a:rPr>
              <a:t> </a:t>
            </a:r>
            <a:r>
              <a:rPr lang="ru-RU" sz="1700" dirty="0" err="1">
                <a:latin typeface="Arial"/>
                <a:ea typeface="+mn-lt"/>
                <a:cs typeface="+mn-lt"/>
              </a:rPr>
              <a:t>starp</a:t>
            </a:r>
            <a:r>
              <a:rPr lang="ru-RU" sz="1700" dirty="0">
                <a:latin typeface="Arial"/>
                <a:ea typeface="+mn-lt"/>
                <a:cs typeface="+mn-lt"/>
              </a:rPr>
              <a:t> </a:t>
            </a:r>
            <a:r>
              <a:rPr lang="ru-RU" sz="1700" dirty="0" err="1">
                <a:latin typeface="Arial"/>
                <a:ea typeface="+mn-lt"/>
                <a:cs typeface="+mn-lt"/>
              </a:rPr>
              <a:t>tiem</a:t>
            </a:r>
            <a:r>
              <a:rPr lang="ru-RU" sz="1700" dirty="0">
                <a:latin typeface="Arial"/>
                <a:ea typeface="+mn-lt"/>
                <a:cs typeface="+mn-lt"/>
              </a:rPr>
              <a:t>.</a:t>
            </a:r>
            <a:endParaRPr lang="ru-RU" sz="1700">
              <a:latin typeface="Arial"/>
              <a:cs typeface="Arial"/>
            </a:endParaRPr>
          </a:p>
          <a:p>
            <a:r>
              <a:rPr lang="ru-RU" sz="1700" b="1" err="1">
                <a:latin typeface="Arial"/>
                <a:ea typeface="+mn-lt"/>
                <a:cs typeface="+mn-lt"/>
              </a:rPr>
              <a:t>Izpratne</a:t>
            </a:r>
            <a:r>
              <a:rPr lang="ru-RU" sz="1700" b="1" dirty="0">
                <a:latin typeface="Arial"/>
                <a:ea typeface="+mn-lt"/>
                <a:cs typeface="+mn-lt"/>
              </a:rPr>
              <a:t> </a:t>
            </a:r>
            <a:r>
              <a:rPr lang="ru-RU" sz="1700" b="1" err="1">
                <a:latin typeface="Arial"/>
                <a:ea typeface="+mn-lt"/>
                <a:cs typeface="+mn-lt"/>
              </a:rPr>
              <a:t>par</a:t>
            </a:r>
            <a:r>
              <a:rPr lang="ru-RU" sz="1700" b="1" dirty="0">
                <a:latin typeface="Arial"/>
                <a:ea typeface="+mn-lt"/>
                <a:cs typeface="+mn-lt"/>
              </a:rPr>
              <a:t> </a:t>
            </a:r>
            <a:r>
              <a:rPr lang="ru-RU" sz="1700" b="1" err="1">
                <a:latin typeface="Arial"/>
                <a:ea typeface="+mn-lt"/>
                <a:cs typeface="+mn-lt"/>
              </a:rPr>
              <a:t>domu</a:t>
            </a:r>
            <a:r>
              <a:rPr lang="ru-RU" sz="1700" b="1" dirty="0">
                <a:latin typeface="Arial"/>
                <a:ea typeface="+mn-lt"/>
                <a:cs typeface="+mn-lt"/>
              </a:rPr>
              <a:t> </a:t>
            </a:r>
            <a:r>
              <a:rPr lang="ru-RU" sz="1700" b="1" err="1">
                <a:latin typeface="Arial"/>
                <a:ea typeface="+mn-lt"/>
                <a:cs typeface="+mn-lt"/>
              </a:rPr>
              <a:t>procesa</a:t>
            </a:r>
            <a:r>
              <a:rPr lang="ru-RU" sz="1700" b="1" dirty="0">
                <a:latin typeface="Arial"/>
                <a:ea typeface="+mn-lt"/>
                <a:cs typeface="+mn-lt"/>
              </a:rPr>
              <a:t> </a:t>
            </a:r>
            <a:r>
              <a:rPr lang="ru-RU" sz="1700" b="1" err="1">
                <a:latin typeface="Arial"/>
                <a:ea typeface="+mn-lt"/>
                <a:cs typeface="+mn-lt"/>
              </a:rPr>
              <a:t>struktūru</a:t>
            </a:r>
            <a:r>
              <a:rPr lang="ru-RU" sz="1700" b="1" dirty="0">
                <a:latin typeface="Arial"/>
                <a:ea typeface="+mn-lt"/>
                <a:cs typeface="+mn-lt"/>
              </a:rPr>
              <a:t> </a:t>
            </a:r>
            <a:r>
              <a:rPr lang="ru-RU" sz="1700" b="1" err="1">
                <a:latin typeface="Arial"/>
                <a:ea typeface="+mn-lt"/>
                <a:cs typeface="+mn-lt"/>
              </a:rPr>
              <a:t>veicina</a:t>
            </a:r>
            <a:r>
              <a:rPr lang="ru-RU" sz="1700" b="1" dirty="0">
                <a:latin typeface="Arial"/>
                <a:ea typeface="+mn-lt"/>
                <a:cs typeface="+mn-lt"/>
              </a:rPr>
              <a:t> </a:t>
            </a:r>
            <a:r>
              <a:rPr lang="ru-RU" sz="1700" b="1" err="1">
                <a:latin typeface="Arial"/>
                <a:ea typeface="+mn-lt"/>
                <a:cs typeface="+mn-lt"/>
              </a:rPr>
              <a:t>spēju</a:t>
            </a:r>
            <a:r>
              <a:rPr lang="ru-RU" sz="1700" b="1" dirty="0">
                <a:latin typeface="Arial"/>
                <a:ea typeface="+mn-lt"/>
                <a:cs typeface="+mn-lt"/>
              </a:rPr>
              <a:t> </a:t>
            </a:r>
            <a:r>
              <a:rPr lang="ru-RU" sz="1700" b="1" err="1">
                <a:latin typeface="Arial"/>
                <a:ea typeface="+mn-lt"/>
                <a:cs typeface="+mn-lt"/>
              </a:rPr>
              <a:t>pielāgoties</a:t>
            </a:r>
            <a:r>
              <a:rPr lang="ru-RU" sz="1700" b="1" dirty="0">
                <a:latin typeface="Arial"/>
                <a:ea typeface="+mn-lt"/>
                <a:cs typeface="+mn-lt"/>
              </a:rPr>
              <a:t>, </a:t>
            </a:r>
            <a:r>
              <a:rPr lang="ru-RU" sz="1700" b="1" err="1">
                <a:latin typeface="Arial"/>
                <a:ea typeface="+mn-lt"/>
                <a:cs typeface="+mn-lt"/>
              </a:rPr>
              <a:t>risināt</a:t>
            </a:r>
            <a:r>
              <a:rPr lang="ru-RU" sz="1700" b="1" dirty="0">
                <a:latin typeface="Arial"/>
                <a:ea typeface="+mn-lt"/>
                <a:cs typeface="+mn-lt"/>
              </a:rPr>
              <a:t> </a:t>
            </a:r>
            <a:r>
              <a:rPr lang="ru-RU" sz="1700" b="1" err="1">
                <a:latin typeface="Arial"/>
                <a:ea typeface="+mn-lt"/>
                <a:cs typeface="+mn-lt"/>
              </a:rPr>
              <a:t>problēmas</a:t>
            </a:r>
            <a:r>
              <a:rPr lang="ru-RU" sz="1700" b="1" dirty="0">
                <a:latin typeface="Arial"/>
                <a:ea typeface="+mn-lt"/>
                <a:cs typeface="+mn-lt"/>
              </a:rPr>
              <a:t> </a:t>
            </a:r>
            <a:r>
              <a:rPr lang="ru-RU" sz="1700" b="1" err="1">
                <a:latin typeface="Arial"/>
                <a:ea typeface="+mn-lt"/>
                <a:cs typeface="+mn-lt"/>
              </a:rPr>
              <a:t>un</a:t>
            </a:r>
            <a:r>
              <a:rPr lang="ru-RU" sz="1700" b="1" dirty="0">
                <a:latin typeface="Arial"/>
                <a:ea typeface="+mn-lt"/>
                <a:cs typeface="+mn-lt"/>
              </a:rPr>
              <a:t> </a:t>
            </a:r>
            <a:r>
              <a:rPr lang="ru-RU" sz="1700" b="1" err="1">
                <a:latin typeface="Arial"/>
                <a:ea typeface="+mn-lt"/>
                <a:cs typeface="+mn-lt"/>
              </a:rPr>
              <a:t>pieņemt</a:t>
            </a:r>
            <a:r>
              <a:rPr lang="ru-RU" sz="1700" b="1" dirty="0">
                <a:latin typeface="Arial"/>
                <a:ea typeface="+mn-lt"/>
                <a:cs typeface="+mn-lt"/>
              </a:rPr>
              <a:t> </a:t>
            </a:r>
            <a:r>
              <a:rPr lang="ru-RU" sz="1700" b="1" err="1">
                <a:latin typeface="Arial"/>
                <a:ea typeface="+mn-lt"/>
                <a:cs typeface="+mn-lt"/>
              </a:rPr>
              <a:t>efektīvākus</a:t>
            </a:r>
            <a:r>
              <a:rPr lang="ru-RU" sz="1700" b="1" dirty="0">
                <a:latin typeface="Arial"/>
                <a:ea typeface="+mn-lt"/>
                <a:cs typeface="+mn-lt"/>
              </a:rPr>
              <a:t> </a:t>
            </a:r>
            <a:r>
              <a:rPr lang="ru-RU" sz="1700" b="1" err="1">
                <a:latin typeface="Arial"/>
                <a:ea typeface="+mn-lt"/>
                <a:cs typeface="+mn-lt"/>
              </a:rPr>
              <a:t>lēmumus</a:t>
            </a:r>
            <a:r>
              <a:rPr lang="ru-RU" sz="1700" dirty="0">
                <a:latin typeface="Arial"/>
                <a:ea typeface="+mn-lt"/>
                <a:cs typeface="+mn-lt"/>
              </a:rPr>
              <a:t> </a:t>
            </a:r>
            <a:r>
              <a:rPr lang="ru-RU" sz="1700" err="1">
                <a:latin typeface="Arial"/>
                <a:ea typeface="+mn-lt"/>
                <a:cs typeface="+mn-lt"/>
              </a:rPr>
              <a:t>dažādās</a:t>
            </a:r>
            <a:r>
              <a:rPr lang="ru-RU" sz="1700" dirty="0">
                <a:latin typeface="Arial"/>
                <a:ea typeface="+mn-lt"/>
                <a:cs typeface="+mn-lt"/>
              </a:rPr>
              <a:t> </a:t>
            </a:r>
            <a:r>
              <a:rPr lang="ru-RU" sz="1700" err="1">
                <a:latin typeface="Arial"/>
                <a:ea typeface="+mn-lt"/>
                <a:cs typeface="+mn-lt"/>
              </a:rPr>
              <a:t>dzīves</a:t>
            </a:r>
            <a:r>
              <a:rPr lang="ru-RU" sz="1700" dirty="0">
                <a:latin typeface="Arial"/>
                <a:ea typeface="+mn-lt"/>
                <a:cs typeface="+mn-lt"/>
              </a:rPr>
              <a:t> </a:t>
            </a:r>
            <a:r>
              <a:rPr lang="ru-RU" sz="1700" err="1">
                <a:latin typeface="Arial"/>
                <a:ea typeface="+mn-lt"/>
                <a:cs typeface="+mn-lt"/>
              </a:rPr>
              <a:t>jomās</a:t>
            </a:r>
            <a:r>
              <a:rPr lang="ru-RU" sz="1700" dirty="0">
                <a:latin typeface="Arial"/>
                <a:ea typeface="+mn-lt"/>
                <a:cs typeface="+mn-lt"/>
              </a:rPr>
              <a:t>, </a:t>
            </a:r>
            <a:r>
              <a:rPr lang="ru-RU" sz="1700" err="1">
                <a:latin typeface="Arial"/>
                <a:ea typeface="+mn-lt"/>
                <a:cs typeface="+mn-lt"/>
              </a:rPr>
              <a:t>tostarp</a:t>
            </a:r>
            <a:r>
              <a:rPr lang="ru-RU" sz="1700" dirty="0">
                <a:latin typeface="Arial"/>
                <a:ea typeface="+mn-lt"/>
                <a:cs typeface="+mn-lt"/>
              </a:rPr>
              <a:t> </a:t>
            </a:r>
            <a:r>
              <a:rPr lang="ru-RU" sz="1700" err="1">
                <a:latin typeface="Arial"/>
                <a:ea typeface="+mn-lt"/>
                <a:cs typeface="+mn-lt"/>
              </a:rPr>
              <a:t>medicīnā</a:t>
            </a:r>
            <a:r>
              <a:rPr lang="ru-RU" sz="1700" dirty="0">
                <a:latin typeface="Arial"/>
                <a:ea typeface="+mn-lt"/>
                <a:cs typeface="+mn-lt"/>
              </a:rPr>
              <a:t>.</a:t>
            </a:r>
            <a:endParaRPr lang="ru-RU" sz="1700">
              <a:latin typeface="Arial"/>
              <a:cs typeface="Arial"/>
            </a:endParaRPr>
          </a:p>
          <a:p>
            <a:r>
              <a:rPr lang="ru-RU" sz="1700" b="1" err="1">
                <a:latin typeface="Arial"/>
                <a:ea typeface="+mn-lt"/>
                <a:cs typeface="+mn-lt"/>
              </a:rPr>
              <a:t>Sistēmu</a:t>
            </a:r>
            <a:r>
              <a:rPr lang="ru-RU" sz="1700" b="1" dirty="0">
                <a:latin typeface="Arial"/>
                <a:ea typeface="+mn-lt"/>
                <a:cs typeface="+mn-lt"/>
              </a:rPr>
              <a:t> </a:t>
            </a:r>
            <a:r>
              <a:rPr lang="ru-RU" sz="1700" b="1" err="1">
                <a:latin typeface="Arial"/>
                <a:ea typeface="+mn-lt"/>
                <a:cs typeface="+mn-lt"/>
              </a:rPr>
              <a:t>teorija</a:t>
            </a:r>
            <a:r>
              <a:rPr lang="ru-RU" sz="1700" b="1" dirty="0">
                <a:latin typeface="Arial"/>
                <a:ea typeface="+mn-lt"/>
                <a:cs typeface="+mn-lt"/>
              </a:rPr>
              <a:t> </a:t>
            </a:r>
            <a:r>
              <a:rPr lang="ru-RU" sz="1700" b="1" err="1">
                <a:latin typeface="Arial"/>
                <a:ea typeface="+mn-lt"/>
                <a:cs typeface="+mn-lt"/>
              </a:rPr>
              <a:t>un</a:t>
            </a:r>
            <a:r>
              <a:rPr lang="ru-RU" sz="1700" b="1" dirty="0">
                <a:latin typeface="Arial"/>
                <a:ea typeface="+mn-lt"/>
                <a:cs typeface="+mn-lt"/>
              </a:rPr>
              <a:t> </a:t>
            </a:r>
            <a:r>
              <a:rPr lang="ru-RU" sz="1700" b="1" err="1">
                <a:latin typeface="Arial"/>
                <a:ea typeface="+mn-lt"/>
                <a:cs typeface="+mn-lt"/>
              </a:rPr>
              <a:t>sistēmiskā</a:t>
            </a:r>
            <a:r>
              <a:rPr lang="ru-RU" sz="1700" b="1" dirty="0">
                <a:latin typeface="Arial"/>
                <a:ea typeface="+mn-lt"/>
                <a:cs typeface="+mn-lt"/>
              </a:rPr>
              <a:t> </a:t>
            </a:r>
            <a:r>
              <a:rPr lang="ru-RU" sz="1700" b="1" err="1">
                <a:latin typeface="Arial"/>
                <a:ea typeface="+mn-lt"/>
                <a:cs typeface="+mn-lt"/>
              </a:rPr>
              <a:t>pieeja</a:t>
            </a:r>
            <a:r>
              <a:rPr lang="ru-RU" sz="1700" b="1" dirty="0">
                <a:latin typeface="Arial"/>
                <a:ea typeface="+mn-lt"/>
                <a:cs typeface="+mn-lt"/>
              </a:rPr>
              <a:t> </a:t>
            </a:r>
            <a:r>
              <a:rPr lang="ru-RU" sz="1700" b="1" err="1">
                <a:latin typeface="Arial"/>
                <a:ea typeface="+mn-lt"/>
                <a:cs typeface="+mn-lt"/>
              </a:rPr>
              <a:t>veicina</a:t>
            </a:r>
            <a:r>
              <a:rPr lang="ru-RU" sz="1700" dirty="0">
                <a:latin typeface="Arial"/>
                <a:ea typeface="+mn-lt"/>
                <a:cs typeface="+mn-lt"/>
              </a:rPr>
              <a:t> </a:t>
            </a:r>
            <a:r>
              <a:rPr lang="ru-RU" sz="1700" err="1">
                <a:latin typeface="Arial"/>
                <a:ea typeface="+mn-lt"/>
                <a:cs typeface="+mn-lt"/>
              </a:rPr>
              <a:t>ne</a:t>
            </a:r>
            <a:r>
              <a:rPr lang="ru-RU" sz="1700" dirty="0">
                <a:latin typeface="Arial"/>
                <a:ea typeface="+mn-lt"/>
                <a:cs typeface="+mn-lt"/>
              </a:rPr>
              <a:t> </a:t>
            </a:r>
            <a:r>
              <a:rPr lang="ru-RU" sz="1700" err="1">
                <a:latin typeface="Arial"/>
                <a:ea typeface="+mn-lt"/>
                <a:cs typeface="+mn-lt"/>
              </a:rPr>
              <a:t>tikai</a:t>
            </a:r>
            <a:r>
              <a:rPr lang="ru-RU" sz="1700" dirty="0">
                <a:latin typeface="Arial"/>
                <a:ea typeface="+mn-lt"/>
                <a:cs typeface="+mn-lt"/>
              </a:rPr>
              <a:t> </a:t>
            </a:r>
            <a:r>
              <a:rPr lang="ru-RU" sz="1700" b="1" err="1">
                <a:latin typeface="Arial"/>
                <a:ea typeface="+mn-lt"/>
                <a:cs typeface="+mn-lt"/>
              </a:rPr>
              <a:t>aktuālu</a:t>
            </a:r>
            <a:r>
              <a:rPr lang="ru-RU" sz="1700" b="1" dirty="0">
                <a:latin typeface="Arial"/>
                <a:ea typeface="+mn-lt"/>
                <a:cs typeface="+mn-lt"/>
              </a:rPr>
              <a:t> </a:t>
            </a:r>
            <a:r>
              <a:rPr lang="ru-RU" sz="1700" b="1" err="1">
                <a:latin typeface="Arial"/>
                <a:ea typeface="+mn-lt"/>
                <a:cs typeface="+mn-lt"/>
              </a:rPr>
              <a:t>problēmu</a:t>
            </a:r>
            <a:r>
              <a:rPr lang="ru-RU" sz="1700" b="1" dirty="0">
                <a:latin typeface="Arial"/>
                <a:ea typeface="+mn-lt"/>
                <a:cs typeface="+mn-lt"/>
              </a:rPr>
              <a:t> </a:t>
            </a:r>
            <a:r>
              <a:rPr lang="ru-RU" sz="1700" b="1" err="1">
                <a:latin typeface="Arial"/>
                <a:ea typeface="+mn-lt"/>
                <a:cs typeface="+mn-lt"/>
              </a:rPr>
              <a:t>risināšanu</a:t>
            </a:r>
            <a:r>
              <a:rPr lang="ru-RU" sz="1700" dirty="0">
                <a:latin typeface="Arial"/>
                <a:ea typeface="+mn-lt"/>
                <a:cs typeface="+mn-lt"/>
              </a:rPr>
              <a:t>, </a:t>
            </a:r>
            <a:r>
              <a:rPr lang="ru-RU" sz="1700" err="1">
                <a:latin typeface="Arial"/>
                <a:ea typeface="+mn-lt"/>
                <a:cs typeface="+mn-lt"/>
              </a:rPr>
              <a:t>bet</a:t>
            </a:r>
            <a:r>
              <a:rPr lang="ru-RU" sz="1700" dirty="0">
                <a:latin typeface="Arial"/>
                <a:ea typeface="+mn-lt"/>
                <a:cs typeface="+mn-lt"/>
              </a:rPr>
              <a:t> </a:t>
            </a:r>
            <a:r>
              <a:rPr lang="ru-RU" sz="1700" err="1">
                <a:latin typeface="Arial"/>
                <a:ea typeface="+mn-lt"/>
                <a:cs typeface="+mn-lt"/>
              </a:rPr>
              <a:t>arī</a:t>
            </a:r>
            <a:r>
              <a:rPr lang="ru-RU" sz="1700" dirty="0">
                <a:latin typeface="Arial"/>
                <a:ea typeface="+mn-lt"/>
                <a:cs typeface="+mn-lt"/>
              </a:rPr>
              <a:t> </a:t>
            </a:r>
            <a:r>
              <a:rPr lang="ru-RU" sz="1700" b="1" err="1">
                <a:latin typeface="Arial"/>
                <a:ea typeface="+mn-lt"/>
                <a:cs typeface="+mn-lt"/>
              </a:rPr>
              <a:t>ilgtermiņa</a:t>
            </a:r>
            <a:r>
              <a:rPr lang="ru-RU" sz="1700" b="1" dirty="0">
                <a:latin typeface="Arial"/>
                <a:ea typeface="+mn-lt"/>
                <a:cs typeface="+mn-lt"/>
              </a:rPr>
              <a:t> </a:t>
            </a:r>
            <a:r>
              <a:rPr lang="ru-RU" sz="1700" b="1" err="1">
                <a:latin typeface="Arial"/>
                <a:ea typeface="+mn-lt"/>
                <a:cs typeface="+mn-lt"/>
              </a:rPr>
              <a:t>stratēģiju</a:t>
            </a:r>
            <a:r>
              <a:rPr lang="ru-RU" sz="1700" b="1" dirty="0">
                <a:latin typeface="Arial"/>
                <a:ea typeface="+mn-lt"/>
                <a:cs typeface="+mn-lt"/>
              </a:rPr>
              <a:t> </a:t>
            </a:r>
            <a:r>
              <a:rPr lang="ru-RU" sz="1700" b="1" err="1">
                <a:latin typeface="Arial"/>
                <a:ea typeface="+mn-lt"/>
                <a:cs typeface="+mn-lt"/>
              </a:rPr>
              <a:t>izstrādi</a:t>
            </a:r>
            <a:r>
              <a:rPr lang="ru-RU" sz="1700" b="1" dirty="0">
                <a:latin typeface="Arial"/>
                <a:ea typeface="+mn-lt"/>
                <a:cs typeface="+mn-lt"/>
              </a:rPr>
              <a:t>, </a:t>
            </a:r>
            <a:r>
              <a:rPr lang="ru-RU" sz="1700" err="1">
                <a:latin typeface="Arial"/>
                <a:ea typeface="+mn-lt"/>
                <a:cs typeface="+mn-lt"/>
              </a:rPr>
              <a:t>sekmējot</a:t>
            </a:r>
            <a:r>
              <a:rPr lang="ru-RU" sz="1700" dirty="0">
                <a:latin typeface="Arial"/>
                <a:ea typeface="+mn-lt"/>
                <a:cs typeface="+mn-lt"/>
              </a:rPr>
              <a:t> </a:t>
            </a:r>
            <a:r>
              <a:rPr lang="ru-RU" sz="1700" err="1">
                <a:latin typeface="Arial"/>
                <a:ea typeface="+mn-lt"/>
                <a:cs typeface="+mn-lt"/>
              </a:rPr>
              <a:t>sabalansētu</a:t>
            </a:r>
            <a:r>
              <a:rPr lang="ru-RU" sz="1700" dirty="0">
                <a:latin typeface="Arial"/>
                <a:ea typeface="+mn-lt"/>
                <a:cs typeface="+mn-lt"/>
              </a:rPr>
              <a:t>, </a:t>
            </a:r>
            <a:r>
              <a:rPr lang="ru-RU" sz="1700" err="1">
                <a:latin typeface="Arial"/>
                <a:ea typeface="+mn-lt"/>
                <a:cs typeface="+mn-lt"/>
              </a:rPr>
              <a:t>progresīvu</a:t>
            </a:r>
            <a:r>
              <a:rPr lang="ru-RU" sz="1700" dirty="0">
                <a:latin typeface="Arial"/>
                <a:ea typeface="+mn-lt"/>
                <a:cs typeface="+mn-lt"/>
              </a:rPr>
              <a:t> </a:t>
            </a:r>
            <a:r>
              <a:rPr lang="ru-RU" sz="1700" err="1">
                <a:latin typeface="Arial"/>
                <a:ea typeface="+mn-lt"/>
                <a:cs typeface="+mn-lt"/>
              </a:rPr>
              <a:t>attīstību</a:t>
            </a:r>
            <a:r>
              <a:rPr lang="ru-RU" sz="1700" dirty="0">
                <a:latin typeface="Arial"/>
                <a:ea typeface="+mn-lt"/>
                <a:cs typeface="+mn-lt"/>
              </a:rPr>
              <a:t> </a:t>
            </a:r>
            <a:r>
              <a:rPr lang="ru-RU" sz="1700" err="1">
                <a:latin typeface="Arial"/>
                <a:ea typeface="+mn-lt"/>
                <a:cs typeface="+mn-lt"/>
              </a:rPr>
              <a:t>un</a:t>
            </a:r>
            <a:r>
              <a:rPr lang="ru-RU" sz="1700" dirty="0">
                <a:latin typeface="Arial"/>
                <a:ea typeface="+mn-lt"/>
                <a:cs typeface="+mn-lt"/>
              </a:rPr>
              <a:t> </a:t>
            </a:r>
            <a:r>
              <a:rPr lang="ru-RU" sz="1700" err="1">
                <a:latin typeface="Arial"/>
                <a:ea typeface="+mn-lt"/>
                <a:cs typeface="+mn-lt"/>
              </a:rPr>
              <a:t>uzlabojot</a:t>
            </a:r>
            <a:r>
              <a:rPr lang="ru-RU" sz="1700" dirty="0">
                <a:latin typeface="Arial"/>
                <a:ea typeface="+mn-lt"/>
                <a:cs typeface="+mn-lt"/>
              </a:rPr>
              <a:t> </a:t>
            </a:r>
            <a:r>
              <a:rPr lang="ru-RU" sz="1700" err="1">
                <a:latin typeface="Arial"/>
                <a:ea typeface="+mn-lt"/>
                <a:cs typeface="+mn-lt"/>
              </a:rPr>
              <a:t>dzīves</a:t>
            </a:r>
            <a:r>
              <a:rPr lang="ru-RU" sz="1700" dirty="0">
                <a:latin typeface="Arial"/>
                <a:ea typeface="+mn-lt"/>
                <a:cs typeface="+mn-lt"/>
              </a:rPr>
              <a:t> </a:t>
            </a:r>
            <a:r>
              <a:rPr lang="ru-RU" sz="1700" err="1">
                <a:latin typeface="Arial"/>
                <a:ea typeface="+mn-lt"/>
                <a:cs typeface="+mn-lt"/>
              </a:rPr>
              <a:t>kvalitāti</a:t>
            </a:r>
            <a:r>
              <a:rPr lang="ru-RU" sz="1700" dirty="0">
                <a:latin typeface="Arial"/>
                <a:ea typeface="+mn-lt"/>
                <a:cs typeface="+mn-lt"/>
              </a:rPr>
              <a:t>.</a:t>
            </a:r>
            <a:endParaRPr lang="ru-RU" sz="1700">
              <a:latin typeface="Arial"/>
              <a:cs typeface="Arial"/>
            </a:endParaRPr>
          </a:p>
          <a:p>
            <a:r>
              <a:rPr lang="ru-RU" sz="1700" b="1" err="1">
                <a:latin typeface="Arial"/>
                <a:ea typeface="+mn-lt"/>
                <a:cs typeface="+mn-lt"/>
              </a:rPr>
              <a:t>Domāšanas</a:t>
            </a:r>
            <a:r>
              <a:rPr lang="ru-RU" sz="1700" b="1" dirty="0">
                <a:latin typeface="Arial"/>
                <a:ea typeface="+mn-lt"/>
                <a:cs typeface="+mn-lt"/>
              </a:rPr>
              <a:t> </a:t>
            </a:r>
            <a:r>
              <a:rPr lang="ru-RU" sz="1700" b="1" err="1">
                <a:latin typeface="Arial"/>
                <a:ea typeface="+mn-lt"/>
                <a:cs typeface="+mn-lt"/>
              </a:rPr>
              <a:t>sistemoloģijas</a:t>
            </a:r>
            <a:r>
              <a:rPr lang="ru-RU" sz="1700" b="1" dirty="0">
                <a:latin typeface="Arial"/>
                <a:ea typeface="+mn-lt"/>
                <a:cs typeface="+mn-lt"/>
              </a:rPr>
              <a:t> </a:t>
            </a:r>
            <a:r>
              <a:rPr lang="ru-RU" sz="1700" b="1" err="1">
                <a:latin typeface="Arial"/>
                <a:ea typeface="+mn-lt"/>
                <a:cs typeface="+mn-lt"/>
              </a:rPr>
              <a:t>apgūšana</a:t>
            </a:r>
            <a:r>
              <a:rPr lang="ru-RU" sz="1700" b="1" dirty="0">
                <a:latin typeface="Arial"/>
                <a:ea typeface="+mn-lt"/>
                <a:cs typeface="+mn-lt"/>
              </a:rPr>
              <a:t> </a:t>
            </a:r>
            <a:r>
              <a:rPr lang="ru-RU" sz="1700" b="1" err="1">
                <a:latin typeface="Arial"/>
                <a:ea typeface="+mn-lt"/>
                <a:cs typeface="+mn-lt"/>
              </a:rPr>
              <a:t>attīsta</a:t>
            </a:r>
            <a:r>
              <a:rPr lang="ru-RU" sz="1700" b="1" dirty="0">
                <a:latin typeface="Arial"/>
                <a:ea typeface="+mn-lt"/>
                <a:cs typeface="+mn-lt"/>
              </a:rPr>
              <a:t> </a:t>
            </a:r>
            <a:r>
              <a:rPr lang="ru-RU" sz="1700" b="1" err="1">
                <a:latin typeface="Arial"/>
                <a:ea typeface="+mn-lt"/>
                <a:cs typeface="+mn-lt"/>
              </a:rPr>
              <a:t>kritisko</a:t>
            </a:r>
            <a:r>
              <a:rPr lang="ru-RU" sz="1700" b="1" dirty="0">
                <a:latin typeface="Arial"/>
                <a:ea typeface="+mn-lt"/>
                <a:cs typeface="+mn-lt"/>
              </a:rPr>
              <a:t> </a:t>
            </a:r>
            <a:r>
              <a:rPr lang="ru-RU" sz="1700" b="1" err="1">
                <a:latin typeface="Arial"/>
                <a:ea typeface="+mn-lt"/>
                <a:cs typeface="+mn-lt"/>
              </a:rPr>
              <a:t>domāšanu</a:t>
            </a:r>
            <a:r>
              <a:rPr lang="ru-RU" sz="1700" b="1" dirty="0">
                <a:latin typeface="Arial"/>
                <a:ea typeface="+mn-lt"/>
                <a:cs typeface="+mn-lt"/>
              </a:rPr>
              <a:t>, </a:t>
            </a:r>
            <a:r>
              <a:rPr lang="ru-RU" sz="1700" b="1" err="1">
                <a:latin typeface="Arial"/>
                <a:ea typeface="+mn-lt"/>
                <a:cs typeface="+mn-lt"/>
              </a:rPr>
              <a:t>strukturētas</a:t>
            </a:r>
            <a:r>
              <a:rPr lang="ru-RU" sz="1700" b="1" dirty="0">
                <a:latin typeface="Arial"/>
                <a:ea typeface="+mn-lt"/>
                <a:cs typeface="+mn-lt"/>
              </a:rPr>
              <a:t> </a:t>
            </a:r>
            <a:r>
              <a:rPr lang="ru-RU" sz="1700" b="1" err="1">
                <a:latin typeface="Arial"/>
                <a:ea typeface="+mn-lt"/>
                <a:cs typeface="+mn-lt"/>
              </a:rPr>
              <a:t>analīzes</a:t>
            </a:r>
            <a:r>
              <a:rPr lang="ru-RU" sz="1700" b="1" dirty="0">
                <a:latin typeface="Arial"/>
                <a:ea typeface="+mn-lt"/>
                <a:cs typeface="+mn-lt"/>
              </a:rPr>
              <a:t> </a:t>
            </a:r>
            <a:r>
              <a:rPr lang="ru-RU" sz="1700" b="1" err="1">
                <a:latin typeface="Arial"/>
                <a:ea typeface="+mn-lt"/>
                <a:cs typeface="+mn-lt"/>
              </a:rPr>
              <a:t>prasmes</a:t>
            </a:r>
            <a:r>
              <a:rPr lang="ru-RU" sz="1700" b="1" dirty="0">
                <a:latin typeface="Arial"/>
                <a:ea typeface="+mn-lt"/>
                <a:cs typeface="+mn-lt"/>
              </a:rPr>
              <a:t> </a:t>
            </a:r>
            <a:r>
              <a:rPr lang="ru-RU" sz="1700" b="1" err="1">
                <a:latin typeface="Arial"/>
                <a:ea typeface="+mn-lt"/>
                <a:cs typeface="+mn-lt"/>
              </a:rPr>
              <a:t>un</a:t>
            </a:r>
            <a:r>
              <a:rPr lang="ru-RU" sz="1700" b="1" dirty="0">
                <a:latin typeface="Arial"/>
                <a:ea typeface="+mn-lt"/>
                <a:cs typeface="+mn-lt"/>
              </a:rPr>
              <a:t> </a:t>
            </a:r>
            <a:r>
              <a:rPr lang="ru-RU" sz="1700" b="1" err="1">
                <a:latin typeface="Arial"/>
                <a:ea typeface="+mn-lt"/>
                <a:cs typeface="+mn-lt"/>
              </a:rPr>
              <a:t>veicina</a:t>
            </a:r>
            <a:r>
              <a:rPr lang="ru-RU" sz="1700" b="1" dirty="0">
                <a:latin typeface="Arial"/>
                <a:ea typeface="+mn-lt"/>
                <a:cs typeface="+mn-lt"/>
              </a:rPr>
              <a:t> </a:t>
            </a:r>
            <a:r>
              <a:rPr lang="ru-RU" sz="1700" b="1" err="1">
                <a:latin typeface="Arial"/>
                <a:ea typeface="+mn-lt"/>
                <a:cs typeface="+mn-lt"/>
              </a:rPr>
              <a:t>plašāku</a:t>
            </a:r>
            <a:r>
              <a:rPr lang="ru-RU" sz="1700" b="1" dirty="0">
                <a:latin typeface="Arial"/>
                <a:ea typeface="+mn-lt"/>
                <a:cs typeface="+mn-lt"/>
              </a:rPr>
              <a:t> </a:t>
            </a:r>
            <a:r>
              <a:rPr lang="ru-RU" sz="1700" b="1" err="1">
                <a:latin typeface="Arial"/>
                <a:ea typeface="+mn-lt"/>
                <a:cs typeface="+mn-lt"/>
              </a:rPr>
              <a:t>pasaules</a:t>
            </a:r>
            <a:r>
              <a:rPr lang="ru-RU" sz="1700" b="1" dirty="0">
                <a:latin typeface="Arial"/>
                <a:ea typeface="+mn-lt"/>
                <a:cs typeface="+mn-lt"/>
              </a:rPr>
              <a:t> </a:t>
            </a:r>
            <a:r>
              <a:rPr lang="ru-RU" sz="1700" b="1" err="1">
                <a:latin typeface="Arial"/>
                <a:ea typeface="+mn-lt"/>
                <a:cs typeface="+mn-lt"/>
              </a:rPr>
              <a:t>izpratni</a:t>
            </a:r>
            <a:r>
              <a:rPr lang="ru-RU" sz="1700" b="1" dirty="0">
                <a:latin typeface="Arial"/>
                <a:ea typeface="+mn-lt"/>
                <a:cs typeface="+mn-lt"/>
              </a:rPr>
              <a:t>.</a:t>
            </a:r>
            <a:endParaRPr lang="ru-RU" sz="1700" b="1">
              <a:latin typeface="Aptos" panose="020B0004020202020204"/>
            </a:endParaRPr>
          </a:p>
        </p:txBody>
      </p:sp>
      <p:sp>
        <p:nvSpPr>
          <p:cNvPr id="4" name="Объект 3">
            <a:extLst>
              <a:ext uri="{FF2B5EF4-FFF2-40B4-BE49-F238E27FC236}">
                <a16:creationId xmlns:a16="http://schemas.microsoft.com/office/drawing/2014/main" id="{921EA33D-7A19-5F6E-5BC4-6C25B8ACBF93}"/>
              </a:ext>
            </a:extLst>
          </p:cNvPr>
          <p:cNvSpPr>
            <a:spLocks noGrp="1"/>
          </p:cNvSpPr>
          <p:nvPr>
            <p:ph sz="half" idx="2"/>
          </p:nvPr>
        </p:nvSpPr>
        <p:spPr>
          <a:xfrm>
            <a:off x="6100314" y="1451814"/>
            <a:ext cx="5253486" cy="5041450"/>
          </a:xfrm>
        </p:spPr>
        <p:txBody>
          <a:bodyPr vert="horz" lIns="91440" tIns="45720" rIns="91440" bIns="45720" rtlCol="0" anchor="t">
            <a:noAutofit/>
          </a:bodyPr>
          <a:lstStyle/>
          <a:p>
            <a:pPr marL="0" indent="0">
              <a:buNone/>
            </a:pPr>
            <a:r>
              <a:rPr lang="ru-RU" sz="1700" b="1" err="1">
                <a:highlight>
                  <a:srgbClr val="00FFFF"/>
                </a:highlight>
                <a:latin typeface="Arial"/>
                <a:ea typeface="+mn-lt"/>
                <a:cs typeface="+mn-lt"/>
              </a:rPr>
              <a:t>Priekšlikumi</a:t>
            </a:r>
            <a:r>
              <a:rPr lang="ru-RU" sz="1700" b="1" dirty="0">
                <a:highlight>
                  <a:srgbClr val="00FFFF"/>
                </a:highlight>
                <a:latin typeface="Arial"/>
                <a:ea typeface="+mn-lt"/>
                <a:cs typeface="+mn-lt"/>
              </a:rPr>
              <a:t>:</a:t>
            </a:r>
            <a:endParaRPr lang="ru-RU" sz="1700" dirty="0">
              <a:highlight>
                <a:srgbClr val="00FFFF"/>
              </a:highlight>
              <a:latin typeface="Arial"/>
              <a:ea typeface="+mn-lt"/>
              <a:cs typeface="+mn-lt"/>
            </a:endParaRPr>
          </a:p>
          <a:p>
            <a:r>
              <a:rPr lang="ru-RU" sz="1700" dirty="0" err="1">
                <a:latin typeface="Arial"/>
                <a:ea typeface="+mn-lt"/>
                <a:cs typeface="+mn-lt"/>
              </a:rPr>
              <a:t>Turpināt</a:t>
            </a:r>
            <a:r>
              <a:rPr lang="ru-RU" sz="1700" dirty="0">
                <a:latin typeface="Arial"/>
                <a:ea typeface="+mn-lt"/>
                <a:cs typeface="+mn-lt"/>
              </a:rPr>
              <a:t> </a:t>
            </a:r>
            <a:r>
              <a:rPr lang="ru-RU" sz="1700" b="1" dirty="0" err="1">
                <a:latin typeface="Arial"/>
                <a:ea typeface="+mn-lt"/>
                <a:cs typeface="+mn-lt"/>
              </a:rPr>
              <a:t>integrēt</a:t>
            </a:r>
            <a:r>
              <a:rPr lang="ru-RU" sz="1700" b="1" dirty="0">
                <a:latin typeface="Arial"/>
                <a:ea typeface="+mn-lt"/>
                <a:cs typeface="+mn-lt"/>
              </a:rPr>
              <a:t> </a:t>
            </a:r>
            <a:r>
              <a:rPr lang="ru-RU" sz="1700" b="1" dirty="0" err="1">
                <a:latin typeface="Arial"/>
                <a:ea typeface="+mn-lt"/>
                <a:cs typeface="+mn-lt"/>
              </a:rPr>
              <a:t>sistēmiskās</a:t>
            </a:r>
            <a:r>
              <a:rPr lang="ru-RU" sz="1700" b="1" dirty="0">
                <a:latin typeface="Arial"/>
                <a:ea typeface="+mn-lt"/>
                <a:cs typeface="+mn-lt"/>
              </a:rPr>
              <a:t> </a:t>
            </a:r>
            <a:r>
              <a:rPr lang="ru-RU" sz="1700" b="1" dirty="0" err="1">
                <a:latin typeface="Arial"/>
                <a:ea typeface="+mn-lt"/>
                <a:cs typeface="+mn-lt"/>
              </a:rPr>
              <a:t>domāšanas</a:t>
            </a:r>
            <a:r>
              <a:rPr lang="ru-RU" sz="1700" b="1" dirty="0">
                <a:latin typeface="Arial"/>
                <a:ea typeface="+mn-lt"/>
                <a:cs typeface="+mn-lt"/>
              </a:rPr>
              <a:t> </a:t>
            </a:r>
            <a:r>
              <a:rPr lang="ru-RU" sz="1700" b="1" dirty="0" err="1">
                <a:latin typeface="Arial"/>
                <a:ea typeface="+mn-lt"/>
                <a:cs typeface="+mn-lt"/>
              </a:rPr>
              <a:t>principus</a:t>
            </a:r>
            <a:r>
              <a:rPr lang="ru-RU" sz="1700" b="1" dirty="0">
                <a:latin typeface="Arial"/>
                <a:ea typeface="+mn-lt"/>
                <a:cs typeface="+mn-lt"/>
              </a:rPr>
              <a:t> </a:t>
            </a:r>
            <a:r>
              <a:rPr lang="ru-RU" sz="1700" b="1" dirty="0" err="1">
                <a:latin typeface="Arial"/>
                <a:ea typeface="+mn-lt"/>
                <a:cs typeface="+mn-lt"/>
              </a:rPr>
              <a:t>izglītībā</a:t>
            </a:r>
            <a:r>
              <a:rPr lang="ru-RU" sz="1700" b="1" dirty="0">
                <a:latin typeface="Arial"/>
                <a:ea typeface="+mn-lt"/>
                <a:cs typeface="+mn-lt"/>
              </a:rPr>
              <a:t> </a:t>
            </a:r>
            <a:r>
              <a:rPr lang="ru-RU" sz="1700" b="1" dirty="0" err="1">
                <a:latin typeface="Arial"/>
                <a:ea typeface="+mn-lt"/>
                <a:cs typeface="+mn-lt"/>
              </a:rPr>
              <a:t>un</a:t>
            </a:r>
            <a:r>
              <a:rPr lang="ru-RU" sz="1700" b="1" dirty="0">
                <a:latin typeface="Arial"/>
                <a:ea typeface="+mn-lt"/>
                <a:cs typeface="+mn-lt"/>
              </a:rPr>
              <a:t> </a:t>
            </a:r>
            <a:r>
              <a:rPr lang="ru-RU" sz="1700" b="1" dirty="0" err="1">
                <a:latin typeface="Arial"/>
                <a:ea typeface="+mn-lt"/>
                <a:cs typeface="+mn-lt"/>
              </a:rPr>
              <a:t>profesionālajā</a:t>
            </a:r>
            <a:r>
              <a:rPr lang="ru-RU" sz="1700" b="1" dirty="0">
                <a:latin typeface="Arial"/>
                <a:ea typeface="+mn-lt"/>
                <a:cs typeface="+mn-lt"/>
              </a:rPr>
              <a:t> </a:t>
            </a:r>
            <a:r>
              <a:rPr lang="ru-RU" sz="1700" b="1" dirty="0" err="1">
                <a:latin typeface="Arial"/>
                <a:ea typeface="+mn-lt"/>
                <a:cs typeface="+mn-lt"/>
              </a:rPr>
              <a:t>praksē</a:t>
            </a:r>
            <a:r>
              <a:rPr lang="ru-RU" sz="1700" b="1" dirty="0">
                <a:latin typeface="Arial"/>
                <a:ea typeface="+mn-lt"/>
                <a:cs typeface="+mn-lt"/>
              </a:rPr>
              <a:t>,</a:t>
            </a:r>
            <a:r>
              <a:rPr lang="ru-RU" sz="1700" dirty="0">
                <a:latin typeface="Arial"/>
                <a:ea typeface="+mn-lt"/>
                <a:cs typeface="+mn-lt"/>
              </a:rPr>
              <a:t> </a:t>
            </a:r>
            <a:r>
              <a:rPr lang="ru-RU" sz="1700" dirty="0" err="1">
                <a:latin typeface="Arial"/>
                <a:ea typeface="+mn-lt"/>
                <a:cs typeface="+mn-lt"/>
              </a:rPr>
              <a:t>lai</a:t>
            </a:r>
            <a:r>
              <a:rPr lang="ru-RU" sz="1700" dirty="0">
                <a:latin typeface="Arial"/>
                <a:ea typeface="+mn-lt"/>
                <a:cs typeface="+mn-lt"/>
              </a:rPr>
              <a:t> </a:t>
            </a:r>
            <a:r>
              <a:rPr lang="ru-RU" sz="1700" dirty="0" err="1">
                <a:latin typeface="Arial"/>
                <a:ea typeface="+mn-lt"/>
                <a:cs typeface="+mn-lt"/>
              </a:rPr>
              <a:t>uzlabotu</a:t>
            </a:r>
            <a:r>
              <a:rPr lang="ru-RU" sz="1700" dirty="0">
                <a:latin typeface="Arial"/>
                <a:ea typeface="+mn-lt"/>
                <a:cs typeface="+mn-lt"/>
              </a:rPr>
              <a:t> </a:t>
            </a:r>
            <a:r>
              <a:rPr lang="ru-RU" sz="1700" dirty="0" err="1">
                <a:latin typeface="Arial"/>
                <a:ea typeface="+mn-lt"/>
                <a:cs typeface="+mn-lt"/>
              </a:rPr>
              <a:t>lēmumu</a:t>
            </a:r>
            <a:r>
              <a:rPr lang="ru-RU" sz="1700" dirty="0">
                <a:latin typeface="Arial"/>
                <a:ea typeface="+mn-lt"/>
                <a:cs typeface="+mn-lt"/>
              </a:rPr>
              <a:t> </a:t>
            </a:r>
            <a:r>
              <a:rPr lang="ru-RU" sz="1700" dirty="0" err="1">
                <a:latin typeface="Arial"/>
                <a:ea typeface="+mn-lt"/>
                <a:cs typeface="+mn-lt"/>
              </a:rPr>
              <a:t>pieņemšanu</a:t>
            </a:r>
            <a:r>
              <a:rPr lang="ru-RU" sz="1700" dirty="0">
                <a:latin typeface="Arial"/>
                <a:ea typeface="+mn-lt"/>
                <a:cs typeface="+mn-lt"/>
              </a:rPr>
              <a:t> </a:t>
            </a:r>
            <a:r>
              <a:rPr lang="ru-RU" sz="1700" dirty="0" err="1">
                <a:latin typeface="Arial"/>
                <a:ea typeface="+mn-lt"/>
                <a:cs typeface="+mn-lt"/>
              </a:rPr>
              <a:t>un</a:t>
            </a:r>
            <a:r>
              <a:rPr lang="ru-RU" sz="1700" dirty="0">
                <a:latin typeface="Arial"/>
                <a:ea typeface="+mn-lt"/>
                <a:cs typeface="+mn-lt"/>
              </a:rPr>
              <a:t> </a:t>
            </a:r>
            <a:r>
              <a:rPr lang="ru-RU" sz="1700" dirty="0" err="1">
                <a:latin typeface="Arial"/>
                <a:ea typeface="+mn-lt"/>
                <a:cs typeface="+mn-lt"/>
              </a:rPr>
              <a:t>problēmu</a:t>
            </a:r>
            <a:r>
              <a:rPr lang="ru-RU" sz="1700" dirty="0">
                <a:latin typeface="Arial"/>
                <a:ea typeface="+mn-lt"/>
                <a:cs typeface="+mn-lt"/>
              </a:rPr>
              <a:t> </a:t>
            </a:r>
            <a:r>
              <a:rPr lang="ru-RU" sz="1700" dirty="0" err="1">
                <a:latin typeface="Arial"/>
                <a:ea typeface="+mn-lt"/>
                <a:cs typeface="+mn-lt"/>
              </a:rPr>
              <a:t>risināšanas</a:t>
            </a:r>
            <a:r>
              <a:rPr lang="ru-RU" sz="1700" dirty="0">
                <a:latin typeface="Arial"/>
                <a:ea typeface="+mn-lt"/>
                <a:cs typeface="+mn-lt"/>
              </a:rPr>
              <a:t> </a:t>
            </a:r>
            <a:r>
              <a:rPr lang="ru-RU" sz="1700" dirty="0" err="1">
                <a:latin typeface="Arial"/>
                <a:ea typeface="+mn-lt"/>
                <a:cs typeface="+mn-lt"/>
              </a:rPr>
              <a:t>efektivitāti</a:t>
            </a:r>
            <a:r>
              <a:rPr lang="ru-RU" sz="1700" dirty="0">
                <a:latin typeface="Arial"/>
                <a:ea typeface="+mn-lt"/>
                <a:cs typeface="+mn-lt"/>
              </a:rPr>
              <a:t>.</a:t>
            </a:r>
          </a:p>
          <a:p>
            <a:r>
              <a:rPr lang="ru-RU" sz="1700" b="1" dirty="0" err="1">
                <a:latin typeface="Arial"/>
                <a:ea typeface="+mn-lt"/>
                <a:cs typeface="+mn-lt"/>
              </a:rPr>
              <a:t>Medicīnas</a:t>
            </a:r>
            <a:r>
              <a:rPr lang="ru-RU" sz="1700" b="1" dirty="0">
                <a:latin typeface="Arial"/>
                <a:ea typeface="+mn-lt"/>
                <a:cs typeface="+mn-lt"/>
              </a:rPr>
              <a:t> </a:t>
            </a:r>
            <a:r>
              <a:rPr lang="ru-RU" sz="1700" b="1" dirty="0" err="1">
                <a:latin typeface="Arial"/>
                <a:ea typeface="+mn-lt"/>
                <a:cs typeface="+mn-lt"/>
              </a:rPr>
              <a:t>nozarē</a:t>
            </a:r>
            <a:r>
              <a:rPr lang="ru-RU" sz="1700" b="1" dirty="0">
                <a:latin typeface="Arial"/>
                <a:ea typeface="+mn-lt"/>
                <a:cs typeface="+mn-lt"/>
              </a:rPr>
              <a:t> </a:t>
            </a:r>
            <a:r>
              <a:rPr lang="ru-RU" sz="1700" b="1" dirty="0" err="1">
                <a:latin typeface="Arial"/>
                <a:ea typeface="+mn-lt"/>
                <a:cs typeface="+mn-lt"/>
              </a:rPr>
              <a:t>ieteicams</a:t>
            </a:r>
            <a:r>
              <a:rPr lang="ru-RU" sz="1700" b="1" dirty="0">
                <a:latin typeface="Arial"/>
                <a:ea typeface="+mn-lt"/>
                <a:cs typeface="+mn-lt"/>
              </a:rPr>
              <a:t> </a:t>
            </a:r>
            <a:r>
              <a:rPr lang="ru-RU" sz="1700" b="1" dirty="0" err="1">
                <a:latin typeface="Arial"/>
                <a:ea typeface="+mn-lt"/>
                <a:cs typeface="+mn-lt"/>
              </a:rPr>
              <a:t>plašāk</a:t>
            </a:r>
            <a:r>
              <a:rPr lang="ru-RU" sz="1700" b="1" dirty="0">
                <a:latin typeface="Arial"/>
                <a:ea typeface="+mn-lt"/>
                <a:cs typeface="+mn-lt"/>
              </a:rPr>
              <a:t> </a:t>
            </a:r>
            <a:r>
              <a:rPr lang="ru-RU" sz="1700" b="1" dirty="0" err="1">
                <a:latin typeface="Arial"/>
                <a:ea typeface="+mn-lt"/>
                <a:cs typeface="+mn-lt"/>
              </a:rPr>
              <a:t>pielietot</a:t>
            </a:r>
            <a:r>
              <a:rPr lang="ru-RU" sz="1700" b="1" dirty="0">
                <a:latin typeface="Arial"/>
                <a:ea typeface="+mn-lt"/>
                <a:cs typeface="+mn-lt"/>
              </a:rPr>
              <a:t> </a:t>
            </a:r>
            <a:r>
              <a:rPr lang="ru-RU" sz="1700" b="1" dirty="0" err="1">
                <a:latin typeface="Arial"/>
                <a:ea typeface="+mn-lt"/>
                <a:cs typeface="+mn-lt"/>
              </a:rPr>
              <a:t>sistēmisko</a:t>
            </a:r>
            <a:r>
              <a:rPr lang="ru-RU" sz="1700" b="1" dirty="0">
                <a:latin typeface="Arial"/>
                <a:ea typeface="+mn-lt"/>
                <a:cs typeface="+mn-lt"/>
              </a:rPr>
              <a:t> </a:t>
            </a:r>
            <a:r>
              <a:rPr lang="ru-RU" sz="1700" b="1" dirty="0" err="1">
                <a:latin typeface="Arial"/>
                <a:ea typeface="+mn-lt"/>
                <a:cs typeface="+mn-lt"/>
              </a:rPr>
              <a:t>pieeju</a:t>
            </a:r>
            <a:r>
              <a:rPr lang="ru-RU" sz="1700" b="1" dirty="0">
                <a:latin typeface="Arial"/>
                <a:ea typeface="+mn-lt"/>
                <a:cs typeface="+mn-lt"/>
              </a:rPr>
              <a:t>,</a:t>
            </a:r>
            <a:r>
              <a:rPr lang="ru-RU" sz="1700" dirty="0">
                <a:latin typeface="Arial"/>
                <a:ea typeface="+mn-lt"/>
                <a:cs typeface="+mn-lt"/>
              </a:rPr>
              <a:t> </a:t>
            </a:r>
            <a:r>
              <a:rPr lang="ru-RU" sz="1700" dirty="0" err="1">
                <a:latin typeface="Arial"/>
                <a:ea typeface="+mn-lt"/>
                <a:cs typeface="+mn-lt"/>
              </a:rPr>
              <a:t>veidojot</a:t>
            </a:r>
            <a:r>
              <a:rPr lang="ru-RU" sz="1700" dirty="0">
                <a:latin typeface="Arial"/>
                <a:ea typeface="+mn-lt"/>
                <a:cs typeface="+mn-lt"/>
              </a:rPr>
              <a:t> </a:t>
            </a:r>
            <a:r>
              <a:rPr lang="ru-RU" sz="1700" dirty="0" err="1">
                <a:latin typeface="Arial"/>
                <a:ea typeface="+mn-lt"/>
                <a:cs typeface="+mn-lt"/>
              </a:rPr>
              <a:t>pacientam</a:t>
            </a:r>
            <a:r>
              <a:rPr lang="ru-RU" sz="1700" dirty="0">
                <a:latin typeface="Arial"/>
                <a:ea typeface="+mn-lt"/>
                <a:cs typeface="+mn-lt"/>
              </a:rPr>
              <a:t> </a:t>
            </a:r>
            <a:r>
              <a:rPr lang="ru-RU" sz="1700" dirty="0" err="1">
                <a:latin typeface="Arial"/>
                <a:ea typeface="+mn-lt"/>
                <a:cs typeface="+mn-lt"/>
              </a:rPr>
              <a:t>centrētas</a:t>
            </a:r>
            <a:r>
              <a:rPr lang="ru-RU" sz="1700" dirty="0">
                <a:latin typeface="Arial"/>
                <a:ea typeface="+mn-lt"/>
                <a:cs typeface="+mn-lt"/>
              </a:rPr>
              <a:t>, </a:t>
            </a:r>
            <a:r>
              <a:rPr lang="ru-RU" sz="1700" dirty="0" err="1">
                <a:latin typeface="Arial"/>
                <a:ea typeface="+mn-lt"/>
                <a:cs typeface="+mn-lt"/>
              </a:rPr>
              <a:t>personalizētas</a:t>
            </a:r>
            <a:r>
              <a:rPr lang="ru-RU" sz="1700" dirty="0">
                <a:latin typeface="Arial"/>
                <a:ea typeface="+mn-lt"/>
                <a:cs typeface="+mn-lt"/>
              </a:rPr>
              <a:t> </a:t>
            </a:r>
            <a:r>
              <a:rPr lang="ru-RU" sz="1700" dirty="0" err="1">
                <a:latin typeface="Arial"/>
                <a:ea typeface="+mn-lt"/>
                <a:cs typeface="+mn-lt"/>
              </a:rPr>
              <a:t>ārstēšanas</a:t>
            </a:r>
            <a:r>
              <a:rPr lang="ru-RU" sz="1700" dirty="0">
                <a:latin typeface="Arial"/>
                <a:ea typeface="+mn-lt"/>
                <a:cs typeface="+mn-lt"/>
              </a:rPr>
              <a:t> </a:t>
            </a:r>
            <a:r>
              <a:rPr lang="ru-RU" sz="1700" dirty="0" err="1">
                <a:latin typeface="Arial"/>
                <a:ea typeface="+mn-lt"/>
                <a:cs typeface="+mn-lt"/>
              </a:rPr>
              <a:t>stratēģijas</a:t>
            </a:r>
            <a:r>
              <a:rPr lang="ru-RU" sz="1700" dirty="0">
                <a:latin typeface="Arial"/>
                <a:ea typeface="+mn-lt"/>
                <a:cs typeface="+mn-lt"/>
              </a:rPr>
              <a:t>, </a:t>
            </a:r>
            <a:r>
              <a:rPr lang="ru-RU" sz="1700" dirty="0" err="1">
                <a:latin typeface="Arial"/>
                <a:ea typeface="+mn-lt"/>
                <a:cs typeface="+mn-lt"/>
              </a:rPr>
              <a:t>kas</a:t>
            </a:r>
            <a:r>
              <a:rPr lang="ru-RU" sz="1700" dirty="0">
                <a:latin typeface="Arial"/>
                <a:ea typeface="+mn-lt"/>
                <a:cs typeface="+mn-lt"/>
              </a:rPr>
              <a:t> </a:t>
            </a:r>
            <a:r>
              <a:rPr lang="ru-RU" sz="1700" dirty="0" err="1">
                <a:latin typeface="Arial"/>
                <a:ea typeface="+mn-lt"/>
                <a:cs typeface="+mn-lt"/>
              </a:rPr>
              <a:t>ņem</a:t>
            </a:r>
            <a:r>
              <a:rPr lang="ru-RU" sz="1700" dirty="0">
                <a:latin typeface="Arial"/>
                <a:ea typeface="+mn-lt"/>
                <a:cs typeface="+mn-lt"/>
              </a:rPr>
              <a:t> </a:t>
            </a:r>
            <a:r>
              <a:rPr lang="ru-RU" sz="1700" dirty="0" err="1">
                <a:latin typeface="Arial"/>
                <a:ea typeface="+mn-lt"/>
                <a:cs typeface="+mn-lt"/>
              </a:rPr>
              <a:t>vērā</a:t>
            </a:r>
            <a:r>
              <a:rPr lang="ru-RU" sz="1700" dirty="0">
                <a:latin typeface="Arial"/>
                <a:ea typeface="+mn-lt"/>
                <a:cs typeface="+mn-lt"/>
              </a:rPr>
              <a:t> </a:t>
            </a:r>
            <a:r>
              <a:rPr lang="ru-RU" sz="1700" dirty="0" err="1">
                <a:latin typeface="Arial"/>
                <a:ea typeface="+mn-lt"/>
                <a:cs typeface="+mn-lt"/>
              </a:rPr>
              <a:t>gan</a:t>
            </a:r>
            <a:r>
              <a:rPr lang="ru-RU" sz="1700" dirty="0">
                <a:latin typeface="Arial"/>
                <a:ea typeface="+mn-lt"/>
                <a:cs typeface="+mn-lt"/>
              </a:rPr>
              <a:t> </a:t>
            </a:r>
            <a:r>
              <a:rPr lang="ru-RU" sz="1700" dirty="0" err="1">
                <a:latin typeface="Arial"/>
                <a:ea typeface="+mn-lt"/>
                <a:cs typeface="+mn-lt"/>
              </a:rPr>
              <a:t>bioloģiskos</a:t>
            </a:r>
            <a:r>
              <a:rPr lang="ru-RU" sz="1700" dirty="0">
                <a:latin typeface="Arial"/>
                <a:ea typeface="+mn-lt"/>
                <a:cs typeface="+mn-lt"/>
              </a:rPr>
              <a:t>, </a:t>
            </a:r>
            <a:r>
              <a:rPr lang="ru-RU" sz="1700" dirty="0" err="1">
                <a:latin typeface="Arial"/>
                <a:ea typeface="+mn-lt"/>
                <a:cs typeface="+mn-lt"/>
              </a:rPr>
              <a:t>gan</a:t>
            </a:r>
            <a:r>
              <a:rPr lang="ru-RU" sz="1700" dirty="0">
                <a:latin typeface="Arial"/>
                <a:ea typeface="+mn-lt"/>
                <a:cs typeface="+mn-lt"/>
              </a:rPr>
              <a:t> </a:t>
            </a:r>
            <a:r>
              <a:rPr lang="ru-RU" sz="1700" dirty="0" err="1">
                <a:latin typeface="Arial"/>
                <a:ea typeface="+mn-lt"/>
                <a:cs typeface="+mn-lt"/>
              </a:rPr>
              <a:t>psiholoģiskos</a:t>
            </a:r>
            <a:r>
              <a:rPr lang="ru-RU" sz="1700" dirty="0">
                <a:latin typeface="Arial"/>
                <a:ea typeface="+mn-lt"/>
                <a:cs typeface="+mn-lt"/>
              </a:rPr>
              <a:t> </a:t>
            </a:r>
            <a:r>
              <a:rPr lang="ru-RU" sz="1700" dirty="0" err="1">
                <a:latin typeface="Arial"/>
                <a:ea typeface="+mn-lt"/>
                <a:cs typeface="+mn-lt"/>
              </a:rPr>
              <a:t>un</a:t>
            </a:r>
            <a:r>
              <a:rPr lang="ru-RU" sz="1700" dirty="0">
                <a:latin typeface="Arial"/>
                <a:ea typeface="+mn-lt"/>
                <a:cs typeface="+mn-lt"/>
              </a:rPr>
              <a:t> </a:t>
            </a:r>
            <a:r>
              <a:rPr lang="ru-RU" sz="1700" dirty="0" err="1">
                <a:latin typeface="Arial"/>
                <a:ea typeface="+mn-lt"/>
                <a:cs typeface="+mn-lt"/>
              </a:rPr>
              <a:t>sociālos</a:t>
            </a:r>
            <a:r>
              <a:rPr lang="ru-RU" sz="1700" dirty="0">
                <a:latin typeface="Arial"/>
                <a:ea typeface="+mn-lt"/>
                <a:cs typeface="+mn-lt"/>
              </a:rPr>
              <a:t> </a:t>
            </a:r>
            <a:r>
              <a:rPr lang="ru-RU" sz="1700" dirty="0" err="1">
                <a:latin typeface="Arial"/>
                <a:ea typeface="+mn-lt"/>
                <a:cs typeface="+mn-lt"/>
              </a:rPr>
              <a:t>faktorus</a:t>
            </a:r>
            <a:r>
              <a:rPr lang="ru-RU" sz="1700" dirty="0">
                <a:latin typeface="Arial"/>
                <a:ea typeface="+mn-lt"/>
                <a:cs typeface="+mn-lt"/>
              </a:rPr>
              <a:t>.</a:t>
            </a:r>
          </a:p>
          <a:p>
            <a:r>
              <a:rPr lang="ru-RU" sz="1700" b="1" err="1">
                <a:latin typeface="Arial"/>
                <a:ea typeface="+mn-lt"/>
                <a:cs typeface="+mn-lt"/>
              </a:rPr>
              <a:t>Veicināt</a:t>
            </a:r>
            <a:r>
              <a:rPr lang="ru-RU" sz="1700" b="1" dirty="0">
                <a:latin typeface="Arial"/>
                <a:ea typeface="+mn-lt"/>
                <a:cs typeface="+mn-lt"/>
              </a:rPr>
              <a:t> </a:t>
            </a:r>
            <a:r>
              <a:rPr lang="ru-RU" sz="1700" b="1" err="1">
                <a:latin typeface="Arial"/>
                <a:ea typeface="+mn-lt"/>
                <a:cs typeface="+mn-lt"/>
              </a:rPr>
              <a:t>starpdisciplināru</a:t>
            </a:r>
            <a:r>
              <a:rPr lang="ru-RU" sz="1700" b="1" dirty="0">
                <a:latin typeface="Arial"/>
                <a:ea typeface="+mn-lt"/>
                <a:cs typeface="+mn-lt"/>
              </a:rPr>
              <a:t> </a:t>
            </a:r>
            <a:r>
              <a:rPr lang="ru-RU" sz="1700" b="1" err="1">
                <a:latin typeface="Arial"/>
                <a:ea typeface="+mn-lt"/>
                <a:cs typeface="+mn-lt"/>
              </a:rPr>
              <a:t>sadarbību</a:t>
            </a:r>
            <a:r>
              <a:rPr lang="ru-RU" sz="1700" b="1" dirty="0">
                <a:latin typeface="Arial"/>
                <a:ea typeface="+mn-lt"/>
                <a:cs typeface="+mn-lt"/>
              </a:rPr>
              <a:t>, </a:t>
            </a:r>
            <a:r>
              <a:rPr lang="ru-RU" sz="1700" b="1" err="1">
                <a:latin typeface="Arial"/>
                <a:ea typeface="+mn-lt"/>
                <a:cs typeface="+mn-lt"/>
              </a:rPr>
              <a:t>izmantojot</a:t>
            </a:r>
            <a:r>
              <a:rPr lang="ru-RU" sz="1700" b="1" dirty="0">
                <a:latin typeface="Arial"/>
                <a:ea typeface="+mn-lt"/>
                <a:cs typeface="+mn-lt"/>
              </a:rPr>
              <a:t> </a:t>
            </a:r>
            <a:r>
              <a:rPr lang="ru-RU" sz="1700" b="1" err="1">
                <a:latin typeface="Arial"/>
                <a:ea typeface="+mn-lt"/>
                <a:cs typeface="+mn-lt"/>
              </a:rPr>
              <a:t>sistēmisko</a:t>
            </a:r>
            <a:r>
              <a:rPr lang="ru-RU" sz="1700" b="1" dirty="0">
                <a:latin typeface="Arial"/>
                <a:ea typeface="+mn-lt"/>
                <a:cs typeface="+mn-lt"/>
              </a:rPr>
              <a:t> </a:t>
            </a:r>
            <a:r>
              <a:rPr lang="ru-RU" sz="1700" b="1" err="1">
                <a:latin typeface="Arial"/>
                <a:ea typeface="+mn-lt"/>
                <a:cs typeface="+mn-lt"/>
              </a:rPr>
              <a:t>domāšanu</a:t>
            </a:r>
            <a:r>
              <a:rPr lang="ru-RU" sz="1700" b="1" dirty="0">
                <a:latin typeface="Arial"/>
                <a:ea typeface="+mn-lt"/>
                <a:cs typeface="+mn-lt"/>
              </a:rPr>
              <a:t>, </a:t>
            </a:r>
            <a:r>
              <a:rPr lang="ru-RU" sz="1700" err="1">
                <a:latin typeface="Arial"/>
                <a:ea typeface="+mn-lt"/>
                <a:cs typeface="+mn-lt"/>
              </a:rPr>
              <a:t>lai</a:t>
            </a:r>
            <a:r>
              <a:rPr lang="ru-RU" sz="1700" dirty="0">
                <a:latin typeface="Arial"/>
                <a:ea typeface="+mn-lt"/>
                <a:cs typeface="+mn-lt"/>
              </a:rPr>
              <a:t> </a:t>
            </a:r>
            <a:r>
              <a:rPr lang="ru-RU" sz="1700" err="1">
                <a:latin typeface="Arial"/>
                <a:ea typeface="+mn-lt"/>
                <a:cs typeface="+mn-lt"/>
              </a:rPr>
              <a:t>risinātu</a:t>
            </a:r>
            <a:r>
              <a:rPr lang="ru-RU" sz="1700" dirty="0">
                <a:latin typeface="Arial"/>
                <a:ea typeface="+mn-lt"/>
                <a:cs typeface="+mn-lt"/>
              </a:rPr>
              <a:t> </a:t>
            </a:r>
            <a:r>
              <a:rPr lang="ru-RU" sz="1700" err="1">
                <a:latin typeface="Arial"/>
                <a:ea typeface="+mn-lt"/>
                <a:cs typeface="+mn-lt"/>
              </a:rPr>
              <a:t>globālus</a:t>
            </a:r>
            <a:r>
              <a:rPr lang="ru-RU" sz="1700" dirty="0">
                <a:latin typeface="Arial"/>
                <a:ea typeface="+mn-lt"/>
                <a:cs typeface="+mn-lt"/>
              </a:rPr>
              <a:t> </a:t>
            </a:r>
            <a:r>
              <a:rPr lang="ru-RU" sz="1700" err="1">
                <a:latin typeface="Arial"/>
                <a:ea typeface="+mn-lt"/>
                <a:cs typeface="+mn-lt"/>
              </a:rPr>
              <a:t>izaicinājumus</a:t>
            </a:r>
            <a:r>
              <a:rPr lang="ru-RU" sz="1700" dirty="0">
                <a:latin typeface="Arial"/>
                <a:ea typeface="+mn-lt"/>
                <a:cs typeface="+mn-lt"/>
              </a:rPr>
              <a:t> </a:t>
            </a:r>
            <a:r>
              <a:rPr lang="ru-RU" sz="1700" err="1">
                <a:latin typeface="Arial"/>
                <a:ea typeface="+mn-lt"/>
                <a:cs typeface="+mn-lt"/>
              </a:rPr>
              <a:t>un</a:t>
            </a:r>
            <a:r>
              <a:rPr lang="ru-RU" sz="1700" dirty="0">
                <a:latin typeface="Arial"/>
                <a:ea typeface="+mn-lt"/>
                <a:cs typeface="+mn-lt"/>
              </a:rPr>
              <a:t> </a:t>
            </a:r>
            <a:r>
              <a:rPr lang="ru-RU" sz="1700" err="1">
                <a:latin typeface="Arial"/>
                <a:ea typeface="+mn-lt"/>
                <a:cs typeface="+mn-lt"/>
              </a:rPr>
              <a:t>nodrošinātu</a:t>
            </a:r>
            <a:r>
              <a:rPr lang="ru-RU" sz="1700" dirty="0">
                <a:latin typeface="Arial"/>
                <a:ea typeface="+mn-lt"/>
                <a:cs typeface="+mn-lt"/>
              </a:rPr>
              <a:t> </a:t>
            </a:r>
            <a:r>
              <a:rPr lang="ru-RU" sz="1700" err="1">
                <a:latin typeface="Arial"/>
                <a:ea typeface="+mn-lt"/>
                <a:cs typeface="+mn-lt"/>
              </a:rPr>
              <a:t>ilgtspējīgu</a:t>
            </a:r>
            <a:r>
              <a:rPr lang="ru-RU" sz="1700" dirty="0">
                <a:latin typeface="Arial"/>
                <a:ea typeface="+mn-lt"/>
                <a:cs typeface="+mn-lt"/>
              </a:rPr>
              <a:t> </a:t>
            </a:r>
            <a:r>
              <a:rPr lang="ru-RU" sz="1700" err="1">
                <a:latin typeface="Arial"/>
                <a:ea typeface="+mn-lt"/>
                <a:cs typeface="+mn-lt"/>
              </a:rPr>
              <a:t>attīstību</a:t>
            </a:r>
            <a:r>
              <a:rPr lang="ru-RU" sz="1700" dirty="0">
                <a:latin typeface="Arial"/>
                <a:ea typeface="+mn-lt"/>
                <a:cs typeface="+mn-lt"/>
              </a:rPr>
              <a:t>.</a:t>
            </a:r>
          </a:p>
          <a:p>
            <a:r>
              <a:rPr lang="ru-RU" sz="1700" b="1" err="1">
                <a:latin typeface="Arial"/>
                <a:ea typeface="+mn-lt"/>
                <a:cs typeface="+mn-lt"/>
              </a:rPr>
              <a:t>Stimulēt</a:t>
            </a:r>
            <a:r>
              <a:rPr lang="ru-RU" sz="1700" b="1" dirty="0">
                <a:latin typeface="Arial"/>
                <a:ea typeface="+mn-lt"/>
                <a:cs typeface="+mn-lt"/>
              </a:rPr>
              <a:t> </a:t>
            </a:r>
            <a:r>
              <a:rPr lang="ru-RU" sz="1700" b="1" err="1">
                <a:latin typeface="Arial"/>
                <a:ea typeface="+mn-lt"/>
                <a:cs typeface="+mn-lt"/>
              </a:rPr>
              <a:t>turpmākus</a:t>
            </a:r>
            <a:r>
              <a:rPr lang="ru-RU" sz="1700" b="1" dirty="0">
                <a:latin typeface="Arial"/>
                <a:ea typeface="+mn-lt"/>
                <a:cs typeface="+mn-lt"/>
              </a:rPr>
              <a:t> </a:t>
            </a:r>
            <a:r>
              <a:rPr lang="ru-RU" sz="1700" b="1" err="1">
                <a:latin typeface="Arial"/>
                <a:ea typeface="+mn-lt"/>
                <a:cs typeface="+mn-lt"/>
              </a:rPr>
              <a:t>pētījumus</a:t>
            </a:r>
            <a:r>
              <a:rPr lang="ru-RU" sz="1700" b="1" dirty="0">
                <a:latin typeface="Arial"/>
                <a:ea typeface="+mn-lt"/>
                <a:cs typeface="+mn-lt"/>
              </a:rPr>
              <a:t> </a:t>
            </a:r>
            <a:r>
              <a:rPr lang="ru-RU" sz="1700" b="1" err="1">
                <a:latin typeface="Arial"/>
                <a:ea typeface="+mn-lt"/>
                <a:cs typeface="+mn-lt"/>
              </a:rPr>
              <a:t>par</a:t>
            </a:r>
            <a:r>
              <a:rPr lang="ru-RU" sz="1700" b="1" dirty="0">
                <a:latin typeface="Arial"/>
                <a:ea typeface="+mn-lt"/>
                <a:cs typeface="+mn-lt"/>
              </a:rPr>
              <a:t> </a:t>
            </a:r>
            <a:r>
              <a:rPr lang="ru-RU" sz="1700" b="1" err="1">
                <a:latin typeface="Arial"/>
                <a:ea typeface="+mn-lt"/>
                <a:cs typeface="+mn-lt"/>
              </a:rPr>
              <a:t>domāšanas</a:t>
            </a:r>
            <a:r>
              <a:rPr lang="ru-RU" sz="1700" b="1" dirty="0">
                <a:latin typeface="Arial"/>
                <a:ea typeface="+mn-lt"/>
                <a:cs typeface="+mn-lt"/>
              </a:rPr>
              <a:t> </a:t>
            </a:r>
            <a:r>
              <a:rPr lang="ru-RU" sz="1700" b="1" err="1">
                <a:latin typeface="Arial"/>
                <a:ea typeface="+mn-lt"/>
                <a:cs typeface="+mn-lt"/>
              </a:rPr>
              <a:t>dinamiku</a:t>
            </a:r>
            <a:r>
              <a:rPr lang="ru-RU" sz="1700" b="1" dirty="0">
                <a:latin typeface="Arial"/>
                <a:ea typeface="+mn-lt"/>
                <a:cs typeface="+mn-lt"/>
              </a:rPr>
              <a:t> </a:t>
            </a:r>
            <a:r>
              <a:rPr lang="ru-RU" sz="1700" b="1" err="1">
                <a:latin typeface="Arial"/>
                <a:ea typeface="+mn-lt"/>
                <a:cs typeface="+mn-lt"/>
              </a:rPr>
              <a:t>un</a:t>
            </a:r>
            <a:r>
              <a:rPr lang="ru-RU" sz="1700" b="1" dirty="0">
                <a:latin typeface="Arial"/>
                <a:ea typeface="+mn-lt"/>
                <a:cs typeface="+mn-lt"/>
              </a:rPr>
              <a:t> </a:t>
            </a:r>
            <a:r>
              <a:rPr lang="ru-RU" sz="1700" b="1" err="1">
                <a:latin typeface="Arial"/>
                <a:ea typeface="+mn-lt"/>
                <a:cs typeface="+mn-lt"/>
              </a:rPr>
              <a:t>strukturēšanu</a:t>
            </a:r>
            <a:r>
              <a:rPr lang="ru-RU" sz="1700" b="1" dirty="0">
                <a:latin typeface="Arial"/>
                <a:ea typeface="+mn-lt"/>
                <a:cs typeface="+mn-lt"/>
              </a:rPr>
              <a:t>,</a:t>
            </a:r>
            <a:r>
              <a:rPr lang="ru-RU" sz="1700" dirty="0">
                <a:latin typeface="Arial"/>
                <a:ea typeface="+mn-lt"/>
                <a:cs typeface="+mn-lt"/>
              </a:rPr>
              <a:t> </a:t>
            </a:r>
            <a:r>
              <a:rPr lang="ru-RU" sz="1700" err="1">
                <a:latin typeface="Arial"/>
                <a:ea typeface="+mn-lt"/>
                <a:cs typeface="+mn-lt"/>
              </a:rPr>
              <a:t>lai</a:t>
            </a:r>
            <a:r>
              <a:rPr lang="ru-RU" sz="1700" dirty="0">
                <a:latin typeface="Arial"/>
                <a:ea typeface="+mn-lt"/>
                <a:cs typeface="+mn-lt"/>
              </a:rPr>
              <a:t> </a:t>
            </a:r>
            <a:r>
              <a:rPr lang="ru-RU" sz="1700" err="1">
                <a:latin typeface="Arial"/>
                <a:ea typeface="+mn-lt"/>
                <a:cs typeface="+mn-lt"/>
              </a:rPr>
              <a:t>padziļinātu</a:t>
            </a:r>
            <a:r>
              <a:rPr lang="ru-RU" sz="1700" dirty="0">
                <a:latin typeface="Arial"/>
                <a:ea typeface="+mn-lt"/>
                <a:cs typeface="+mn-lt"/>
              </a:rPr>
              <a:t> </a:t>
            </a:r>
            <a:r>
              <a:rPr lang="ru-RU" sz="1700" err="1">
                <a:latin typeface="Arial"/>
                <a:ea typeface="+mn-lt"/>
                <a:cs typeface="+mn-lt"/>
              </a:rPr>
              <a:t>izpratni</a:t>
            </a:r>
            <a:r>
              <a:rPr lang="ru-RU" sz="1700" dirty="0">
                <a:latin typeface="Arial"/>
                <a:ea typeface="+mn-lt"/>
                <a:cs typeface="+mn-lt"/>
              </a:rPr>
              <a:t> </a:t>
            </a:r>
            <a:r>
              <a:rPr lang="ru-RU" sz="1700" err="1">
                <a:latin typeface="Arial"/>
                <a:ea typeface="+mn-lt"/>
                <a:cs typeface="+mn-lt"/>
              </a:rPr>
              <a:t>par</a:t>
            </a:r>
            <a:r>
              <a:rPr lang="ru-RU" sz="1700" dirty="0">
                <a:latin typeface="Arial"/>
                <a:ea typeface="+mn-lt"/>
                <a:cs typeface="+mn-lt"/>
              </a:rPr>
              <a:t> </a:t>
            </a:r>
            <a:r>
              <a:rPr lang="ru-RU" sz="1700" err="1">
                <a:latin typeface="Arial"/>
                <a:ea typeface="+mn-lt"/>
                <a:cs typeface="+mn-lt"/>
              </a:rPr>
              <a:t>domu</a:t>
            </a:r>
            <a:r>
              <a:rPr lang="ru-RU" sz="1700" dirty="0">
                <a:latin typeface="Arial"/>
                <a:ea typeface="+mn-lt"/>
                <a:cs typeface="+mn-lt"/>
              </a:rPr>
              <a:t> </a:t>
            </a:r>
            <a:r>
              <a:rPr lang="ru-RU" sz="1700" err="1">
                <a:latin typeface="Arial"/>
                <a:ea typeface="+mn-lt"/>
                <a:cs typeface="+mn-lt"/>
              </a:rPr>
              <a:t>pasaules</a:t>
            </a:r>
            <a:r>
              <a:rPr lang="ru-RU" sz="1700" dirty="0">
                <a:latin typeface="Arial"/>
                <a:ea typeface="+mn-lt"/>
                <a:cs typeface="+mn-lt"/>
              </a:rPr>
              <a:t> </a:t>
            </a:r>
            <a:r>
              <a:rPr lang="ru-RU" sz="1700" err="1">
                <a:latin typeface="Arial"/>
                <a:ea typeface="+mn-lt"/>
                <a:cs typeface="+mn-lt"/>
              </a:rPr>
              <a:t>ietekmi</a:t>
            </a:r>
            <a:r>
              <a:rPr lang="ru-RU" sz="1700" dirty="0">
                <a:latin typeface="Arial"/>
                <a:ea typeface="+mn-lt"/>
                <a:cs typeface="+mn-lt"/>
              </a:rPr>
              <a:t> </a:t>
            </a:r>
            <a:r>
              <a:rPr lang="ru-RU" sz="1700" err="1">
                <a:latin typeface="Arial"/>
                <a:ea typeface="+mn-lt"/>
                <a:cs typeface="+mn-lt"/>
              </a:rPr>
              <a:t>uz</a:t>
            </a:r>
            <a:r>
              <a:rPr lang="ru-RU" sz="1700" dirty="0">
                <a:latin typeface="Arial"/>
                <a:ea typeface="+mn-lt"/>
                <a:cs typeface="+mn-lt"/>
              </a:rPr>
              <a:t> </a:t>
            </a:r>
            <a:r>
              <a:rPr lang="ru-RU" sz="1700" err="1">
                <a:latin typeface="Arial"/>
                <a:ea typeface="+mn-lt"/>
                <a:cs typeface="+mn-lt"/>
              </a:rPr>
              <a:t>sabiedrību</a:t>
            </a:r>
            <a:r>
              <a:rPr lang="ru-RU" sz="1700" dirty="0">
                <a:latin typeface="Arial"/>
                <a:ea typeface="+mn-lt"/>
                <a:cs typeface="+mn-lt"/>
              </a:rPr>
              <a:t>, </a:t>
            </a:r>
            <a:r>
              <a:rPr lang="ru-RU" sz="1700" err="1">
                <a:latin typeface="Arial"/>
                <a:ea typeface="+mn-lt"/>
                <a:cs typeface="+mn-lt"/>
              </a:rPr>
              <a:t>cilvēka</a:t>
            </a:r>
            <a:r>
              <a:rPr lang="ru-RU" sz="1700" dirty="0">
                <a:latin typeface="Arial"/>
                <a:ea typeface="+mn-lt"/>
                <a:cs typeface="+mn-lt"/>
              </a:rPr>
              <a:t> </a:t>
            </a:r>
            <a:r>
              <a:rPr lang="ru-RU" sz="1700" err="1">
                <a:latin typeface="Arial"/>
                <a:ea typeface="+mn-lt"/>
                <a:cs typeface="+mn-lt"/>
              </a:rPr>
              <a:t>veselību</a:t>
            </a:r>
            <a:r>
              <a:rPr lang="ru-RU" sz="1700" dirty="0">
                <a:latin typeface="Arial"/>
                <a:ea typeface="+mn-lt"/>
                <a:cs typeface="+mn-lt"/>
              </a:rPr>
              <a:t> </a:t>
            </a:r>
            <a:r>
              <a:rPr lang="ru-RU" sz="1700" err="1">
                <a:latin typeface="Arial"/>
                <a:ea typeface="+mn-lt"/>
                <a:cs typeface="+mn-lt"/>
              </a:rPr>
              <a:t>un</a:t>
            </a:r>
            <a:r>
              <a:rPr lang="ru-RU" sz="1700" dirty="0">
                <a:latin typeface="Arial"/>
                <a:ea typeface="+mn-lt"/>
                <a:cs typeface="+mn-lt"/>
              </a:rPr>
              <a:t> </a:t>
            </a:r>
            <a:r>
              <a:rPr lang="ru-RU" sz="1700" err="1">
                <a:latin typeface="Arial"/>
                <a:ea typeface="+mn-lt"/>
                <a:cs typeface="+mn-lt"/>
              </a:rPr>
              <a:t>profesionālajiem</a:t>
            </a:r>
            <a:r>
              <a:rPr lang="ru-RU" sz="1700" dirty="0">
                <a:latin typeface="Arial"/>
                <a:ea typeface="+mn-lt"/>
                <a:cs typeface="+mn-lt"/>
              </a:rPr>
              <a:t> </a:t>
            </a:r>
            <a:r>
              <a:rPr lang="ru-RU" sz="1700" err="1">
                <a:latin typeface="Arial"/>
                <a:ea typeface="+mn-lt"/>
                <a:cs typeface="+mn-lt"/>
              </a:rPr>
              <a:t>procesiem</a:t>
            </a:r>
            <a:r>
              <a:rPr lang="ru-RU" sz="1700" dirty="0">
                <a:latin typeface="Arial"/>
                <a:ea typeface="+mn-lt"/>
                <a:cs typeface="+mn-lt"/>
              </a:rPr>
              <a:t>.</a:t>
            </a:r>
          </a:p>
        </p:txBody>
      </p:sp>
    </p:spTree>
    <p:extLst>
      <p:ext uri="{BB962C8B-B14F-4D97-AF65-F5344CB8AC3E}">
        <p14:creationId xmlns:p14="http://schemas.microsoft.com/office/powerpoint/2010/main" val="29466575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59E8B4C-DD8C-E510-9195-5C91BB939C87}"/>
              </a:ext>
            </a:extLst>
          </p:cNvPr>
          <p:cNvSpPr>
            <a:spLocks noGrp="1"/>
          </p:cNvSpPr>
          <p:nvPr>
            <p:ph type="title"/>
          </p:nvPr>
        </p:nvSpPr>
        <p:spPr>
          <a:xfrm>
            <a:off x="838200" y="365125"/>
            <a:ext cx="10515600" cy="923782"/>
          </a:xfrm>
          <a:ln w="57150">
            <a:solidFill>
              <a:srgbClr val="7030A0"/>
            </a:solidFill>
          </a:ln>
        </p:spPr>
        <p:txBody>
          <a:bodyPr/>
          <a:lstStyle/>
          <a:p>
            <a:r>
              <a:rPr lang="lv" sz="3600" b="1" dirty="0">
                <a:solidFill>
                  <a:srgbClr val="7030A0"/>
                </a:solidFill>
                <a:latin typeface="Comic Sans MS"/>
                <a:cs typeface="Times New Roman"/>
              </a:rPr>
              <a:t>Izmantoto </a:t>
            </a:r>
            <a:r>
              <a:rPr lang="en-US" sz="3600" b="1" err="1">
                <a:solidFill>
                  <a:srgbClr val="7030A0"/>
                </a:solidFill>
                <a:latin typeface="Comic Sans MS"/>
                <a:ea typeface="Calibri"/>
                <a:cs typeface="Calibri"/>
              </a:rPr>
              <a:t>informācijas</a:t>
            </a:r>
            <a:r>
              <a:rPr lang="en-US" sz="3600" b="1" dirty="0">
                <a:solidFill>
                  <a:srgbClr val="7030A0"/>
                </a:solidFill>
                <a:latin typeface="Comic Sans MS"/>
                <a:ea typeface="Calibri"/>
                <a:cs typeface="Calibri"/>
              </a:rPr>
              <a:t> </a:t>
            </a:r>
            <a:r>
              <a:rPr lang="lv" sz="3600" b="1" dirty="0">
                <a:solidFill>
                  <a:srgbClr val="7030A0"/>
                </a:solidFill>
                <a:latin typeface="Comic Sans MS"/>
                <a:cs typeface="Times New Roman"/>
              </a:rPr>
              <a:t>avotu saraksts</a:t>
            </a:r>
            <a:endParaRPr lang="ru-RU" sz="3600" dirty="0">
              <a:solidFill>
                <a:srgbClr val="000000"/>
              </a:solidFill>
              <a:latin typeface="Aptos Display" panose="020F0302020204030204"/>
            </a:endParaRPr>
          </a:p>
        </p:txBody>
      </p:sp>
      <p:sp>
        <p:nvSpPr>
          <p:cNvPr id="3" name="Объект 2">
            <a:extLst>
              <a:ext uri="{FF2B5EF4-FFF2-40B4-BE49-F238E27FC236}">
                <a16:creationId xmlns:a16="http://schemas.microsoft.com/office/drawing/2014/main" id="{74E35ECF-0435-E876-3C0A-50BDC5B2BC68}"/>
              </a:ext>
            </a:extLst>
          </p:cNvPr>
          <p:cNvSpPr>
            <a:spLocks noGrp="1"/>
          </p:cNvSpPr>
          <p:nvPr>
            <p:ph idx="1"/>
          </p:nvPr>
        </p:nvSpPr>
        <p:spPr/>
        <p:txBody>
          <a:bodyPr vert="horz" lIns="91440" tIns="45720" rIns="91440" bIns="45720" rtlCol="0" anchor="t">
            <a:normAutofit/>
          </a:bodyPr>
          <a:lstStyle/>
          <a:p>
            <a:pPr marL="171450" indent="-171450"/>
            <a:r>
              <a:rPr lang="lv" sz="1800" b="1" dirty="0">
                <a:latin typeface="Arial"/>
                <a:cs typeface="Times New Roman"/>
              </a:rPr>
              <a:t>Broks Andris.</a:t>
            </a:r>
            <a:r>
              <a:rPr lang="lv" sz="1800" dirty="0">
                <a:latin typeface="Arial"/>
                <a:cs typeface="Times New Roman"/>
              </a:rPr>
              <a:t> Studiju kursa </a:t>
            </a:r>
            <a:r>
              <a:rPr lang="lv" sz="1800" i="1" dirty="0">
                <a:latin typeface="Arial"/>
                <a:cs typeface="Times New Roman"/>
              </a:rPr>
              <a:t>“Domāšanas </a:t>
            </a:r>
            <a:r>
              <a:rPr lang="lv" sz="1800" i="1" dirty="0" err="1">
                <a:latin typeface="Arial"/>
                <a:cs typeface="Times New Roman"/>
              </a:rPr>
              <a:t>sistemoloģija</a:t>
            </a:r>
            <a:r>
              <a:rPr lang="lv" sz="1800" i="1" dirty="0">
                <a:latin typeface="Arial"/>
                <a:cs typeface="Times New Roman"/>
              </a:rPr>
              <a:t>”</a:t>
            </a:r>
            <a:r>
              <a:rPr lang="lv" sz="1800" dirty="0">
                <a:latin typeface="Arial"/>
                <a:cs typeface="Times New Roman"/>
              </a:rPr>
              <a:t> tematiskie materiāli: </a:t>
            </a:r>
            <a:r>
              <a:rPr lang="lv" sz="1800" dirty="0">
                <a:latin typeface="Arial"/>
                <a:cs typeface="Times New Roman"/>
                <a:hlinkClick r:id="rId2"/>
              </a:rPr>
              <a:t>http://blogi.lu.lv/broks/</a:t>
            </a:r>
            <a:r>
              <a:rPr lang="lv" sz="1800" dirty="0">
                <a:latin typeface="Arial"/>
                <a:cs typeface="Times New Roman"/>
              </a:rPr>
              <a:t> </a:t>
            </a:r>
            <a:endParaRPr lang="ru-RU" sz="1800">
              <a:latin typeface="Arial"/>
              <a:cs typeface="Arial"/>
            </a:endParaRPr>
          </a:p>
          <a:p>
            <a:pPr marL="171450" indent="-171450"/>
            <a:r>
              <a:rPr lang="lv" sz="1800" b="1" dirty="0" err="1">
                <a:latin typeface="Arial"/>
                <a:cs typeface="Times New Roman"/>
              </a:rPr>
              <a:t>Frankls</a:t>
            </a:r>
            <a:r>
              <a:rPr lang="lv" sz="1800" b="1" dirty="0">
                <a:latin typeface="Arial"/>
                <a:cs typeface="Times New Roman"/>
              </a:rPr>
              <a:t>, V. E. </a:t>
            </a:r>
            <a:r>
              <a:rPr lang="lv" sz="1800" i="1" dirty="0">
                <a:latin typeface="Arial"/>
                <a:cs typeface="Times New Roman"/>
              </a:rPr>
              <a:t>"</a:t>
            </a:r>
            <a:r>
              <a:rPr lang="lv" sz="1800" i="1" dirty="0" err="1">
                <a:latin typeface="Arial"/>
                <a:cs typeface="Times New Roman"/>
              </a:rPr>
              <a:t>Man’s</a:t>
            </a:r>
            <a:r>
              <a:rPr lang="lv" sz="1800" i="1" dirty="0">
                <a:latin typeface="Arial"/>
                <a:cs typeface="Times New Roman"/>
              </a:rPr>
              <a:t> Search </a:t>
            </a:r>
            <a:r>
              <a:rPr lang="lv" sz="1800" i="1" dirty="0" err="1">
                <a:latin typeface="Arial"/>
                <a:cs typeface="Times New Roman"/>
              </a:rPr>
              <a:t>for</a:t>
            </a:r>
            <a:r>
              <a:rPr lang="lv" sz="1800" i="1" dirty="0">
                <a:latin typeface="Arial"/>
                <a:cs typeface="Times New Roman"/>
              </a:rPr>
              <a:t> </a:t>
            </a:r>
            <a:r>
              <a:rPr lang="lv" sz="1800" i="1" dirty="0" err="1">
                <a:latin typeface="Arial"/>
                <a:cs typeface="Times New Roman"/>
              </a:rPr>
              <a:t>Meaning</a:t>
            </a:r>
            <a:r>
              <a:rPr lang="lv" sz="1800" i="1" dirty="0">
                <a:latin typeface="Arial"/>
                <a:cs typeface="Times New Roman"/>
              </a:rPr>
              <a:t>"</a:t>
            </a:r>
            <a:r>
              <a:rPr lang="lv" sz="1800" dirty="0">
                <a:latin typeface="Arial"/>
                <a:cs typeface="Times New Roman"/>
              </a:rPr>
              <a:t>. Boston: </a:t>
            </a:r>
            <a:r>
              <a:rPr lang="lv" sz="1800" dirty="0" err="1">
                <a:latin typeface="Arial"/>
                <a:cs typeface="Times New Roman"/>
              </a:rPr>
              <a:t>Beacon</a:t>
            </a:r>
            <a:r>
              <a:rPr lang="lv" sz="1800" dirty="0">
                <a:latin typeface="Arial"/>
                <a:cs typeface="Times New Roman"/>
              </a:rPr>
              <a:t> </a:t>
            </a:r>
            <a:r>
              <a:rPr lang="lv" sz="1800" dirty="0" err="1">
                <a:latin typeface="Arial"/>
                <a:cs typeface="Times New Roman"/>
              </a:rPr>
              <a:t>Press</a:t>
            </a:r>
            <a:r>
              <a:rPr lang="lv" sz="1800" dirty="0">
                <a:latin typeface="Arial"/>
                <a:cs typeface="Times New Roman"/>
              </a:rPr>
              <a:t>, 2006.</a:t>
            </a:r>
            <a:endParaRPr lang="ru-RU" sz="1800" dirty="0">
              <a:latin typeface="Arial"/>
              <a:cs typeface="Arial"/>
            </a:endParaRPr>
          </a:p>
          <a:p>
            <a:pPr marL="171450" indent="-171450"/>
            <a:r>
              <a:rPr lang="lv" sz="1800" b="1" dirty="0" err="1">
                <a:latin typeface="Arial"/>
                <a:cs typeface="Times New Roman"/>
              </a:rPr>
              <a:t>Revonsuo</a:t>
            </a:r>
            <a:r>
              <a:rPr lang="lv" sz="1800" b="1" dirty="0">
                <a:latin typeface="Arial"/>
                <a:cs typeface="Times New Roman"/>
              </a:rPr>
              <a:t>, A.</a:t>
            </a:r>
            <a:r>
              <a:rPr lang="lv" sz="1800" dirty="0">
                <a:latin typeface="Arial"/>
                <a:cs typeface="Times New Roman"/>
              </a:rPr>
              <a:t> </a:t>
            </a:r>
            <a:r>
              <a:rPr lang="lv" sz="1800" i="1" dirty="0">
                <a:latin typeface="Arial"/>
                <a:cs typeface="Times New Roman"/>
              </a:rPr>
              <a:t>"</a:t>
            </a:r>
            <a:r>
              <a:rPr lang="lv" sz="1800" i="1" dirty="0" err="1">
                <a:latin typeface="Arial"/>
                <a:cs typeface="Times New Roman"/>
              </a:rPr>
              <a:t>Consciousness</a:t>
            </a:r>
            <a:r>
              <a:rPr lang="lv" sz="1800" i="1" dirty="0">
                <a:latin typeface="Arial"/>
                <a:cs typeface="Times New Roman"/>
              </a:rPr>
              <a:t>: </a:t>
            </a:r>
            <a:r>
              <a:rPr lang="lv" sz="1800" i="1" dirty="0" err="1">
                <a:latin typeface="Arial"/>
                <a:cs typeface="Times New Roman"/>
              </a:rPr>
              <a:t>The</a:t>
            </a:r>
            <a:r>
              <a:rPr lang="lv" sz="1800" i="1" dirty="0">
                <a:latin typeface="Arial"/>
                <a:cs typeface="Times New Roman"/>
              </a:rPr>
              <a:t> </a:t>
            </a:r>
            <a:r>
              <a:rPr lang="lv" sz="1800" i="1" dirty="0" err="1">
                <a:latin typeface="Arial"/>
                <a:cs typeface="Times New Roman"/>
              </a:rPr>
              <a:t>Science</a:t>
            </a:r>
            <a:r>
              <a:rPr lang="lv" sz="1800" i="1" dirty="0">
                <a:latin typeface="Arial"/>
                <a:cs typeface="Times New Roman"/>
              </a:rPr>
              <a:t> </a:t>
            </a:r>
            <a:r>
              <a:rPr lang="lv" sz="1800" i="1" dirty="0" err="1">
                <a:latin typeface="Arial"/>
                <a:cs typeface="Times New Roman"/>
              </a:rPr>
              <a:t>of</a:t>
            </a:r>
            <a:r>
              <a:rPr lang="lv" sz="1800" i="1" dirty="0">
                <a:latin typeface="Arial"/>
                <a:cs typeface="Times New Roman"/>
              </a:rPr>
              <a:t> </a:t>
            </a:r>
            <a:r>
              <a:rPr lang="lv" sz="1800" i="1" dirty="0" err="1">
                <a:latin typeface="Arial"/>
                <a:cs typeface="Times New Roman"/>
              </a:rPr>
              <a:t>Subjectivity</a:t>
            </a:r>
            <a:r>
              <a:rPr lang="lv" sz="1800" i="1" dirty="0">
                <a:latin typeface="Arial"/>
                <a:cs typeface="Times New Roman"/>
              </a:rPr>
              <a:t>"</a:t>
            </a:r>
            <a:r>
              <a:rPr lang="lv" sz="1800" dirty="0">
                <a:latin typeface="Arial"/>
                <a:cs typeface="Times New Roman"/>
              </a:rPr>
              <a:t>. </a:t>
            </a:r>
            <a:r>
              <a:rPr lang="lv" sz="1800" dirty="0" err="1">
                <a:latin typeface="Arial"/>
                <a:cs typeface="Times New Roman"/>
              </a:rPr>
              <a:t>Cambridge</a:t>
            </a:r>
            <a:r>
              <a:rPr lang="lv" sz="1800" dirty="0">
                <a:latin typeface="Arial"/>
                <a:cs typeface="Times New Roman"/>
              </a:rPr>
              <a:t>, MA: MIT </a:t>
            </a:r>
            <a:r>
              <a:rPr lang="lv" sz="1800" dirty="0" err="1">
                <a:latin typeface="Arial"/>
                <a:cs typeface="Times New Roman"/>
              </a:rPr>
              <a:t>Press</a:t>
            </a:r>
            <a:r>
              <a:rPr lang="lv" sz="1800" dirty="0">
                <a:latin typeface="Arial"/>
                <a:cs typeface="Times New Roman"/>
              </a:rPr>
              <a:t>, 2010.</a:t>
            </a:r>
            <a:endParaRPr lang="ru-RU" sz="1800" dirty="0">
              <a:latin typeface="Arial"/>
              <a:cs typeface="Arial"/>
            </a:endParaRPr>
          </a:p>
          <a:p>
            <a:pPr marL="171450" indent="-171450"/>
            <a:r>
              <a:rPr lang="lv" sz="1800" b="1" dirty="0" err="1">
                <a:latin typeface="Arial"/>
                <a:cs typeface="Times New Roman"/>
              </a:rPr>
              <a:t>Maslow</a:t>
            </a:r>
            <a:r>
              <a:rPr lang="lv" sz="1800" b="1" dirty="0">
                <a:latin typeface="Arial"/>
                <a:cs typeface="Times New Roman"/>
              </a:rPr>
              <a:t>, A. H.</a:t>
            </a:r>
            <a:r>
              <a:rPr lang="lv" sz="1800" dirty="0">
                <a:latin typeface="Arial"/>
                <a:cs typeface="Times New Roman"/>
              </a:rPr>
              <a:t> </a:t>
            </a:r>
            <a:r>
              <a:rPr lang="lv" sz="1800" i="1" dirty="0">
                <a:latin typeface="Arial"/>
                <a:cs typeface="Times New Roman"/>
              </a:rPr>
              <a:t>"A </a:t>
            </a:r>
            <a:r>
              <a:rPr lang="lv" sz="1800" i="1" dirty="0" err="1">
                <a:latin typeface="Arial"/>
                <a:cs typeface="Times New Roman"/>
              </a:rPr>
              <a:t>Theory</a:t>
            </a:r>
            <a:r>
              <a:rPr lang="lv" sz="1800" i="1" dirty="0">
                <a:latin typeface="Arial"/>
                <a:cs typeface="Times New Roman"/>
              </a:rPr>
              <a:t> </a:t>
            </a:r>
            <a:r>
              <a:rPr lang="lv" sz="1800" i="1" dirty="0" err="1">
                <a:latin typeface="Arial"/>
                <a:cs typeface="Times New Roman"/>
              </a:rPr>
              <a:t>of</a:t>
            </a:r>
            <a:r>
              <a:rPr lang="lv" sz="1800" i="1" dirty="0">
                <a:latin typeface="Arial"/>
                <a:cs typeface="Times New Roman"/>
              </a:rPr>
              <a:t> </a:t>
            </a:r>
            <a:r>
              <a:rPr lang="lv" sz="1800" i="1" dirty="0" err="1">
                <a:latin typeface="Arial"/>
                <a:cs typeface="Times New Roman"/>
              </a:rPr>
              <a:t>Human</a:t>
            </a:r>
            <a:r>
              <a:rPr lang="lv" sz="1800" i="1" dirty="0">
                <a:latin typeface="Arial"/>
                <a:cs typeface="Times New Roman"/>
              </a:rPr>
              <a:t> </a:t>
            </a:r>
            <a:r>
              <a:rPr lang="lv" sz="1800" i="1" dirty="0" err="1">
                <a:latin typeface="Arial"/>
                <a:cs typeface="Times New Roman"/>
              </a:rPr>
              <a:t>Motivation</a:t>
            </a:r>
            <a:r>
              <a:rPr lang="lv" sz="1800" i="1" dirty="0">
                <a:latin typeface="Arial"/>
                <a:cs typeface="Times New Roman"/>
              </a:rPr>
              <a:t>".</a:t>
            </a:r>
            <a:r>
              <a:rPr lang="lv" sz="1800" dirty="0">
                <a:latin typeface="Arial"/>
                <a:cs typeface="Times New Roman"/>
              </a:rPr>
              <a:t> </a:t>
            </a:r>
            <a:r>
              <a:rPr lang="lv" sz="1800" dirty="0" err="1">
                <a:latin typeface="Arial"/>
                <a:cs typeface="Times New Roman"/>
              </a:rPr>
              <a:t>Psychological</a:t>
            </a:r>
            <a:r>
              <a:rPr lang="lv" sz="1800" dirty="0">
                <a:latin typeface="Arial"/>
                <a:cs typeface="Times New Roman"/>
              </a:rPr>
              <a:t> </a:t>
            </a:r>
            <a:r>
              <a:rPr lang="lv" sz="1800" dirty="0" err="1">
                <a:latin typeface="Arial"/>
                <a:cs typeface="Times New Roman"/>
              </a:rPr>
              <a:t>Review</a:t>
            </a:r>
            <a:r>
              <a:rPr lang="lv" sz="1800" dirty="0">
                <a:latin typeface="Arial"/>
                <a:cs typeface="Times New Roman"/>
              </a:rPr>
              <a:t>, 1943.</a:t>
            </a:r>
            <a:endParaRPr lang="ru-RU" sz="1800" dirty="0">
              <a:latin typeface="Arial"/>
              <a:cs typeface="Arial"/>
            </a:endParaRPr>
          </a:p>
          <a:p>
            <a:pPr marL="171450" indent="-171450"/>
            <a:r>
              <a:rPr lang="lv" sz="1800" b="1" dirty="0">
                <a:latin typeface="Arial"/>
                <a:cs typeface="Times New Roman"/>
              </a:rPr>
              <a:t>Plato.</a:t>
            </a:r>
            <a:r>
              <a:rPr lang="lv" sz="1800" dirty="0">
                <a:latin typeface="Arial"/>
                <a:cs typeface="Times New Roman"/>
              </a:rPr>
              <a:t> </a:t>
            </a:r>
            <a:r>
              <a:rPr lang="lv" sz="1800" i="1" dirty="0">
                <a:latin typeface="Arial"/>
                <a:cs typeface="Times New Roman"/>
              </a:rPr>
              <a:t>"</a:t>
            </a:r>
            <a:r>
              <a:rPr lang="lv" sz="1800" i="1" dirty="0" err="1">
                <a:latin typeface="Arial"/>
                <a:cs typeface="Times New Roman"/>
              </a:rPr>
              <a:t>The</a:t>
            </a:r>
            <a:r>
              <a:rPr lang="lv" sz="1800" i="1" dirty="0">
                <a:latin typeface="Arial"/>
                <a:cs typeface="Times New Roman"/>
              </a:rPr>
              <a:t> </a:t>
            </a:r>
            <a:r>
              <a:rPr lang="lv" sz="1800" i="1" dirty="0" err="1">
                <a:latin typeface="Arial"/>
                <a:cs typeface="Times New Roman"/>
              </a:rPr>
              <a:t>Republic</a:t>
            </a:r>
            <a:r>
              <a:rPr lang="lv" sz="1800" i="1" dirty="0">
                <a:latin typeface="Arial"/>
                <a:cs typeface="Times New Roman"/>
              </a:rPr>
              <a:t>".</a:t>
            </a:r>
            <a:r>
              <a:rPr lang="lv" sz="1800" dirty="0">
                <a:latin typeface="Arial"/>
                <a:cs typeface="Times New Roman"/>
              </a:rPr>
              <a:t> </a:t>
            </a:r>
            <a:r>
              <a:rPr lang="lv" sz="1800" dirty="0" err="1">
                <a:latin typeface="Arial"/>
                <a:cs typeface="Times New Roman"/>
              </a:rPr>
              <a:t>Translated</a:t>
            </a:r>
            <a:r>
              <a:rPr lang="lv" sz="1800" dirty="0">
                <a:latin typeface="Arial"/>
                <a:cs typeface="Times New Roman"/>
              </a:rPr>
              <a:t> </a:t>
            </a:r>
            <a:r>
              <a:rPr lang="lv" sz="1800" dirty="0" err="1">
                <a:latin typeface="Arial"/>
                <a:cs typeface="Times New Roman"/>
              </a:rPr>
              <a:t>by</a:t>
            </a:r>
            <a:r>
              <a:rPr lang="lv" sz="1800" dirty="0">
                <a:latin typeface="Arial"/>
                <a:cs typeface="Times New Roman"/>
              </a:rPr>
              <a:t> Benjamin </a:t>
            </a:r>
            <a:r>
              <a:rPr lang="lv" sz="1800" dirty="0" err="1">
                <a:latin typeface="Arial"/>
                <a:cs typeface="Times New Roman"/>
              </a:rPr>
              <a:t>Jowett</a:t>
            </a:r>
            <a:r>
              <a:rPr lang="lv" sz="1800" dirty="0">
                <a:latin typeface="Arial"/>
                <a:cs typeface="Times New Roman"/>
              </a:rPr>
              <a:t>. </a:t>
            </a:r>
            <a:r>
              <a:rPr lang="lv" sz="1800" dirty="0" err="1">
                <a:latin typeface="Arial"/>
                <a:cs typeface="Times New Roman"/>
              </a:rPr>
              <a:t>Oxford</a:t>
            </a:r>
            <a:r>
              <a:rPr lang="lv" sz="1800" dirty="0">
                <a:latin typeface="Arial"/>
                <a:cs typeface="Times New Roman"/>
              </a:rPr>
              <a:t>: </a:t>
            </a:r>
            <a:r>
              <a:rPr lang="lv" sz="1800" dirty="0" err="1">
                <a:latin typeface="Arial"/>
                <a:cs typeface="Times New Roman"/>
              </a:rPr>
              <a:t>Oxford</a:t>
            </a:r>
            <a:r>
              <a:rPr lang="lv" sz="1800" dirty="0">
                <a:latin typeface="Arial"/>
                <a:cs typeface="Times New Roman"/>
              </a:rPr>
              <a:t> </a:t>
            </a:r>
            <a:r>
              <a:rPr lang="lv" sz="1800" dirty="0" err="1">
                <a:latin typeface="Arial"/>
                <a:cs typeface="Times New Roman"/>
              </a:rPr>
              <a:t>University</a:t>
            </a:r>
            <a:r>
              <a:rPr lang="lv" sz="1800" dirty="0">
                <a:latin typeface="Arial"/>
                <a:cs typeface="Times New Roman"/>
              </a:rPr>
              <a:t> </a:t>
            </a:r>
            <a:r>
              <a:rPr lang="lv" sz="1800" dirty="0" err="1">
                <a:latin typeface="Arial"/>
                <a:cs typeface="Times New Roman"/>
              </a:rPr>
              <a:t>Press</a:t>
            </a:r>
            <a:r>
              <a:rPr lang="lv" sz="1800" dirty="0">
                <a:latin typeface="Arial"/>
                <a:cs typeface="Times New Roman"/>
              </a:rPr>
              <a:t>, 1998.</a:t>
            </a:r>
            <a:endParaRPr lang="ru-RU" sz="1800" dirty="0">
              <a:latin typeface="Arial"/>
              <a:cs typeface="Arial"/>
            </a:endParaRPr>
          </a:p>
          <a:p>
            <a:pPr marL="171450" indent="-171450"/>
            <a:r>
              <a:rPr lang="lv" sz="1800" b="1" dirty="0" err="1">
                <a:latin typeface="Arial"/>
                <a:cs typeface="Times New Roman"/>
              </a:rPr>
              <a:t>Descartes</a:t>
            </a:r>
            <a:r>
              <a:rPr lang="lv" sz="1800" b="1" dirty="0">
                <a:latin typeface="Arial"/>
                <a:cs typeface="Times New Roman"/>
              </a:rPr>
              <a:t>, R.</a:t>
            </a:r>
            <a:r>
              <a:rPr lang="lv" sz="1800" dirty="0">
                <a:latin typeface="Arial"/>
                <a:cs typeface="Times New Roman"/>
              </a:rPr>
              <a:t> </a:t>
            </a:r>
            <a:r>
              <a:rPr lang="lv" sz="1800" i="1" dirty="0">
                <a:latin typeface="Arial"/>
                <a:cs typeface="Times New Roman"/>
              </a:rPr>
              <a:t>"</a:t>
            </a:r>
            <a:r>
              <a:rPr lang="lv" sz="1800" i="1" dirty="0" err="1">
                <a:latin typeface="Arial"/>
                <a:cs typeface="Times New Roman"/>
              </a:rPr>
              <a:t>Meditations</a:t>
            </a:r>
            <a:r>
              <a:rPr lang="lv" sz="1800" i="1" dirty="0">
                <a:latin typeface="Arial"/>
                <a:cs typeface="Times New Roman"/>
              </a:rPr>
              <a:t> </a:t>
            </a:r>
            <a:r>
              <a:rPr lang="lv" sz="1800" i="1" dirty="0" err="1">
                <a:latin typeface="Arial"/>
                <a:cs typeface="Times New Roman"/>
              </a:rPr>
              <a:t>on</a:t>
            </a:r>
            <a:r>
              <a:rPr lang="lv" sz="1800" i="1" dirty="0">
                <a:latin typeface="Arial"/>
                <a:cs typeface="Times New Roman"/>
              </a:rPr>
              <a:t> First </a:t>
            </a:r>
            <a:r>
              <a:rPr lang="lv" sz="1800" i="1" dirty="0" err="1">
                <a:latin typeface="Arial"/>
                <a:cs typeface="Times New Roman"/>
              </a:rPr>
              <a:t>Philosophy</a:t>
            </a:r>
            <a:r>
              <a:rPr lang="lv" sz="1800" i="1" dirty="0">
                <a:latin typeface="Arial"/>
                <a:cs typeface="Times New Roman"/>
              </a:rPr>
              <a:t>".</a:t>
            </a:r>
            <a:r>
              <a:rPr lang="lv" sz="1800" dirty="0">
                <a:latin typeface="Arial"/>
                <a:cs typeface="Times New Roman"/>
              </a:rPr>
              <a:t> </a:t>
            </a:r>
            <a:r>
              <a:rPr lang="lv" sz="1800" dirty="0" err="1">
                <a:latin typeface="Arial"/>
                <a:cs typeface="Times New Roman"/>
              </a:rPr>
              <a:t>Cambridge</a:t>
            </a:r>
            <a:r>
              <a:rPr lang="lv" sz="1800" dirty="0">
                <a:latin typeface="Arial"/>
                <a:cs typeface="Times New Roman"/>
              </a:rPr>
              <a:t>: </a:t>
            </a:r>
            <a:r>
              <a:rPr lang="lv" sz="1800" dirty="0" err="1">
                <a:latin typeface="Arial"/>
                <a:cs typeface="Times New Roman"/>
              </a:rPr>
              <a:t>Cambridge</a:t>
            </a:r>
            <a:r>
              <a:rPr lang="lv" sz="1800" dirty="0">
                <a:latin typeface="Arial"/>
                <a:cs typeface="Times New Roman"/>
              </a:rPr>
              <a:t> </a:t>
            </a:r>
            <a:r>
              <a:rPr lang="lv" sz="1800" dirty="0" err="1">
                <a:latin typeface="Arial"/>
                <a:cs typeface="Times New Roman"/>
              </a:rPr>
              <a:t>University</a:t>
            </a:r>
            <a:r>
              <a:rPr lang="lv" sz="1800" dirty="0">
                <a:latin typeface="Arial"/>
                <a:cs typeface="Times New Roman"/>
              </a:rPr>
              <a:t> </a:t>
            </a:r>
            <a:r>
              <a:rPr lang="lv" sz="1800" dirty="0" err="1">
                <a:latin typeface="Arial"/>
                <a:cs typeface="Times New Roman"/>
              </a:rPr>
              <a:t>Press</a:t>
            </a:r>
            <a:r>
              <a:rPr lang="lv" sz="1800" dirty="0">
                <a:latin typeface="Arial"/>
                <a:cs typeface="Times New Roman"/>
              </a:rPr>
              <a:t>, 1996.</a:t>
            </a:r>
            <a:endParaRPr lang="ru-RU" sz="1800" dirty="0">
              <a:latin typeface="Arial"/>
              <a:cs typeface="Arial"/>
            </a:endParaRPr>
          </a:p>
          <a:p>
            <a:pPr marL="171450" indent="-171450"/>
            <a:r>
              <a:rPr lang="lv" sz="1800" b="1" dirty="0">
                <a:latin typeface="Arial"/>
                <a:cs typeface="Times New Roman"/>
              </a:rPr>
              <a:t>Dalailama. </a:t>
            </a:r>
            <a:r>
              <a:rPr lang="lv" sz="1800" i="1" dirty="0">
                <a:latin typeface="Arial"/>
                <a:cs typeface="Times New Roman"/>
              </a:rPr>
              <a:t>"</a:t>
            </a:r>
            <a:r>
              <a:rPr lang="lv" sz="1800" i="1" dirty="0" err="1">
                <a:latin typeface="Arial"/>
                <a:cs typeface="Times New Roman"/>
              </a:rPr>
              <a:t>The</a:t>
            </a:r>
            <a:r>
              <a:rPr lang="lv" sz="1800" i="1" dirty="0">
                <a:latin typeface="Arial"/>
                <a:cs typeface="Times New Roman"/>
              </a:rPr>
              <a:t> Art </a:t>
            </a:r>
            <a:r>
              <a:rPr lang="lv" sz="1800" i="1" dirty="0" err="1">
                <a:latin typeface="Arial"/>
                <a:cs typeface="Times New Roman"/>
              </a:rPr>
              <a:t>of</a:t>
            </a:r>
            <a:r>
              <a:rPr lang="lv" sz="1800" i="1" dirty="0">
                <a:latin typeface="Arial"/>
                <a:cs typeface="Times New Roman"/>
              </a:rPr>
              <a:t> Happiness".</a:t>
            </a:r>
            <a:r>
              <a:rPr lang="lv" sz="1800" dirty="0">
                <a:latin typeface="Arial"/>
                <a:cs typeface="Times New Roman"/>
              </a:rPr>
              <a:t> </a:t>
            </a:r>
            <a:r>
              <a:rPr lang="lv" sz="1800" dirty="0" err="1">
                <a:latin typeface="Arial"/>
                <a:cs typeface="Times New Roman"/>
              </a:rPr>
              <a:t>New</a:t>
            </a:r>
            <a:r>
              <a:rPr lang="lv" sz="1800" dirty="0">
                <a:latin typeface="Arial"/>
                <a:cs typeface="Times New Roman"/>
              </a:rPr>
              <a:t> </a:t>
            </a:r>
            <a:r>
              <a:rPr lang="lv" sz="1800" dirty="0" err="1">
                <a:latin typeface="Arial"/>
                <a:cs typeface="Times New Roman"/>
              </a:rPr>
              <a:t>York</a:t>
            </a:r>
            <a:r>
              <a:rPr lang="lv" sz="1800" dirty="0">
                <a:latin typeface="Arial"/>
                <a:cs typeface="Times New Roman"/>
              </a:rPr>
              <a:t>: </a:t>
            </a:r>
            <a:r>
              <a:rPr lang="lv" sz="1800" dirty="0" err="1">
                <a:latin typeface="Arial"/>
                <a:cs typeface="Times New Roman"/>
              </a:rPr>
              <a:t>Riverhead</a:t>
            </a:r>
            <a:r>
              <a:rPr lang="lv" sz="1800" dirty="0">
                <a:latin typeface="Arial"/>
                <a:cs typeface="Times New Roman"/>
              </a:rPr>
              <a:t> </a:t>
            </a:r>
            <a:r>
              <a:rPr lang="lv" sz="1800" dirty="0" err="1">
                <a:latin typeface="Arial"/>
                <a:cs typeface="Times New Roman"/>
              </a:rPr>
              <a:t>Books</a:t>
            </a:r>
            <a:r>
              <a:rPr lang="lv" sz="1800" dirty="0">
                <a:latin typeface="Arial"/>
                <a:cs typeface="Times New Roman"/>
              </a:rPr>
              <a:t>, 1998.</a:t>
            </a:r>
            <a:endParaRPr lang="ru-RU" sz="1800" dirty="0">
              <a:latin typeface="Arial"/>
              <a:cs typeface="Arial"/>
            </a:endParaRPr>
          </a:p>
          <a:p>
            <a:pPr marL="171450" indent="-171450"/>
            <a:r>
              <a:rPr lang="lv" sz="1800" i="1" dirty="0">
                <a:latin typeface="Arial"/>
                <a:cs typeface="Times New Roman"/>
              </a:rPr>
              <a:t>Neiroloģijas un psiholoģijas zinātniskie resursi par smadzeņu darbību un emociju regulāciju.</a:t>
            </a:r>
            <a:r>
              <a:rPr lang="lv" sz="1800" dirty="0">
                <a:latin typeface="Arial"/>
                <a:cs typeface="Times New Roman"/>
              </a:rPr>
              <a:t> </a:t>
            </a:r>
            <a:r>
              <a:rPr lang="lv" sz="1800" b="1" dirty="0">
                <a:latin typeface="Arial"/>
                <a:cs typeface="Times New Roman"/>
              </a:rPr>
              <a:t>Tiešsaistes avoti.</a:t>
            </a:r>
            <a:endParaRPr lang="ru-RU" sz="1800" b="1">
              <a:latin typeface="Arial"/>
              <a:cs typeface="Arial"/>
            </a:endParaRPr>
          </a:p>
        </p:txBody>
      </p:sp>
    </p:spTree>
    <p:extLst>
      <p:ext uri="{BB962C8B-B14F-4D97-AF65-F5344CB8AC3E}">
        <p14:creationId xmlns:p14="http://schemas.microsoft.com/office/powerpoint/2010/main" val="3757026700"/>
      </p:ext>
    </p:extLst>
  </p:cSld>
  <p:clrMapOvr>
    <a:masterClrMapping/>
  </p:clrMapOvr>
</p:sld>
</file>

<file path=ppt/theme/theme1.xml><?xml version="1.0" encoding="utf-8"?>
<a:theme xmlns:a="http://schemas.openxmlformats.org/drawingml/2006/main" name="Тема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Стандартная">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1303</Words>
  <Application>Microsoft Office PowerPoint</Application>
  <PresentationFormat>Широкоэкранный</PresentationFormat>
  <Paragraphs>77</Paragraphs>
  <Slides>10</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10</vt:i4>
      </vt:variant>
    </vt:vector>
  </HeadingPairs>
  <TitlesOfParts>
    <vt:vector size="16" baseType="lpstr">
      <vt:lpstr>Aptos</vt:lpstr>
      <vt:lpstr>Aptos Display</vt:lpstr>
      <vt:lpstr>Arial</vt:lpstr>
      <vt:lpstr>Comic Sans MS</vt:lpstr>
      <vt:lpstr>Courier New</vt:lpstr>
      <vt:lpstr>Тема Office</vt:lpstr>
      <vt:lpstr>LU Medicīnas un dzīvības zinātņu fakultāte Ārstniecības studiju programma izvēles kurss “Domāšanas sistemoloģija”</vt:lpstr>
      <vt:lpstr>Pētījuma pamatojums, mērķis, uzdevumi</vt:lpstr>
      <vt:lpstr>1. daļa Domu pasaules nozīme apziņas veidošanā un cilvēka attīstībā</vt:lpstr>
      <vt:lpstr>1. daļa Domu pasaules nozīme apziņas veidošanā un cilvēka attīstībā</vt:lpstr>
      <vt:lpstr>2. daļa Sistēmu savstarpējā saistība un mijiedarbība</vt:lpstr>
      <vt:lpstr>3. daļa Sistēmiskā domāšana un tās praktiskais pielietojums medicīnā</vt:lpstr>
      <vt:lpstr>3. daļa Sistēmiskā domāšana un tās praktiskais pielietojums medicīnā</vt:lpstr>
      <vt:lpstr>Pētījuma galvenie secinājumi un priekšlikumi</vt:lpstr>
      <vt:lpstr>Izmantoto informācijas avotu saraksts</vt:lpstr>
      <vt:lpstr>Domā holistiski, rīkojies apzināti – esi pārmaiņu dzinējs plašākā sistēmā!</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LU Medicīnas un dzīvības zinātņu fakultāte Ārstniecības studiju programma izvēles kurss “Domāšanas sistemoloģija”</dc:title>
  <dc:creator/>
  <cp:lastModifiedBy>Катя</cp:lastModifiedBy>
  <cp:revision>347</cp:revision>
  <dcterms:created xsi:type="dcterms:W3CDTF">2024-12-19T17:39:49Z</dcterms:created>
  <dcterms:modified xsi:type="dcterms:W3CDTF">2024-12-19T19:02:24Z</dcterms:modified>
</cp:coreProperties>
</file>