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D22D"/>
    <a:srgbClr val="2E9260"/>
    <a:srgbClr val="2C454F"/>
    <a:srgbClr val="F3F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6FDF6-712E-6B40-844D-231E917CC2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A9FEB4-C930-0C47-8BDD-825FD09990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177EB-94AC-BA4C-8F92-79171B76A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A850F-79A1-5F43-998A-165FB4D8F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354EB-5F80-BE43-938A-145757204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169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E4CDC-CEBD-8C44-9E34-81D3009C1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2EF67F-5F34-1147-88E6-4C05DE3389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6209E-988D-F54F-9340-18B27C4D8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FF513-E89D-384F-A5EF-402AB664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60F55-75EA-DB41-839A-6C632EF24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2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308849-355D-AB4B-8B41-3C04E64FCA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37B300-D81F-C343-A897-412F639EA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446ED-E10C-BE4C-89DE-FD3838D4E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38D78-1BB8-0A4A-8A62-D9AE84E2B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C4A1D-1370-B24A-85D6-043C47547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720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FE565-5CF0-AC47-B241-FC67DC67C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5E831-8011-AD47-92C1-6A9C373B3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0D9D3-8047-AB44-AC78-63C2D3E8D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1BD5B-A35C-6E4C-AE1B-7268FF468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D82D2-593B-DF40-8078-F27368068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752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7DB77-CF89-2344-BC33-4B8D5AC5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EAF9DE-BE3D-D64A-8EFA-A410C6C9F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E065A-0146-CA45-9D55-E3CF0D114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5C458-60B1-D74A-B859-59D6D51A6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CB2D39-CC62-B249-88D9-39B591D0B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114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319D3-3CB2-F249-9A09-8190EB0C9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01357-E971-3947-8A7E-508ED1BBB6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D31080-8F7C-5F4B-A632-A2AFDFD795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85E431-5B71-A246-97FA-EFF107629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ECF2E-4530-1C4E-B203-78CFB5C6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6E9137-998D-134B-8AEA-568CD88EC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32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13A30-A696-6447-A170-C96752B6C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F91B2-F3B8-CB40-805F-277593FA1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ECA8EB-6B0F-8D4A-9368-FAA9C5EB6F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976453-C1F2-D94E-A8EB-CBC491ACD0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985CDF-C6D6-6944-B3EC-F2C8F5BB5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7BB81-CE56-2645-9A72-A54356E48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6ED1EE-3633-3C46-8E2D-A055AD5B4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44B1E9-E40F-2041-B2FA-6151E0961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205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D0675-7B94-5F44-BCF1-A57A2E6E3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82EBD2-29B5-7D4B-9D07-34A4F278E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12A2EA-C185-C241-9921-C6D860064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A57AB3-E914-0E47-95D8-7FE178E17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44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6F1B43-6525-2547-8EC5-D0548BF0B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CA9403-4545-B341-A5BD-95CDDE610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A8C9D-C469-AB45-861D-FFF6BF179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6075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C109A-3884-E24C-81BA-F0D21943F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DEDE12-E239-714B-84C3-093FDD19E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032FB-5A22-2242-AC1D-A6CF83F721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5AB4A-207A-F445-92B0-50ABBF9A9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9CD289-6ACB-D441-9B98-8FB27983D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A5444B-7A29-5145-B5B8-2105E21B1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157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4773C-BDCC-E943-80C1-C8471EA96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BB4CB6-4B11-1C4A-A86D-B6475008B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C1655E-D7DA-BB4E-AD69-3944E405E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C2C6B5-4367-0F4B-89A7-750B42B0B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D973F-933A-9D41-9965-0C5C94BF3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AB71DD-EC1A-8B4B-9DA9-F0AE96ED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244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A96090-EFA5-9342-9960-6B01ADFD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528016-92E9-0141-917C-13A53B69F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B407C-8B7B-B346-AD77-85BCB317C7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F1A1A-65AA-D242-AD16-654B83E866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8AD4A-D040-C84C-B74A-3917DC51F2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5DB7A-C809-3B42-AB17-E3CCDED274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2BFDE-CE94-F34F-B953-96196A079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628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92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98E25-809A-5046-BEE6-BC8493468E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53004"/>
            <a:ext cx="5692346" cy="2387600"/>
          </a:xfrm>
        </p:spPr>
        <p:txBody>
          <a:bodyPr/>
          <a:lstStyle/>
          <a:p>
            <a:pPr algn="l"/>
            <a:endParaRPr lang="en-GB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0BA699-0B18-3844-9AA4-673B3CAB93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39513"/>
            <a:ext cx="5692346" cy="920578"/>
          </a:xfrm>
        </p:spPr>
        <p:txBody>
          <a:bodyPr/>
          <a:lstStyle/>
          <a:p>
            <a:pPr algn="l"/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Text&#10;&#10;Description automatically generated with low confidence">
            <a:extLst>
              <a:ext uri="{FF2B5EF4-FFF2-40B4-BE49-F238E27FC236}">
                <a16:creationId xmlns:a16="http://schemas.microsoft.com/office/drawing/2014/main" id="{BD7E50D3-F1E0-2040-9576-90A59C21A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8485" y="2281023"/>
            <a:ext cx="2103017" cy="229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1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68061-1D48-614D-9481-54C56C9B4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10135" cy="1325563"/>
          </a:xfrm>
        </p:spPr>
        <p:txBody>
          <a:bodyPr/>
          <a:lstStyle/>
          <a:p>
            <a:endParaRPr lang="en-GB" b="1" dirty="0">
              <a:solidFill>
                <a:srgbClr val="2C45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23A83-C572-F94F-A3B3-877D73F66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>
              <a:solidFill>
                <a:srgbClr val="2C45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 descr="Logo, company name&#10;&#10;Description automatically generated">
            <a:extLst>
              <a:ext uri="{FF2B5EF4-FFF2-40B4-BE49-F238E27FC236}">
                <a16:creationId xmlns:a16="http://schemas.microsoft.com/office/drawing/2014/main" id="{2207F39E-4201-4A47-9EE0-09C5BE814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4910" y="602059"/>
            <a:ext cx="768890" cy="85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07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92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68061-1D48-614D-9481-54C56C9B4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7552038" cy="1325563"/>
          </a:xfrm>
        </p:spPr>
        <p:txBody>
          <a:bodyPr/>
          <a:lstStyle/>
          <a:p>
            <a:endParaRPr lang="en-GB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23A83-C572-F94F-A3B3-877D73F66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552038" cy="4351338"/>
          </a:xfrm>
        </p:spPr>
        <p:txBody>
          <a:bodyPr/>
          <a:lstStyle/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2207F39E-4201-4A47-9EE0-09C5BE8149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584910" y="603886"/>
            <a:ext cx="768890" cy="848040"/>
          </a:xfrm>
          <a:prstGeom prst="rect">
            <a:avLst/>
          </a:prstGeom>
        </p:spPr>
      </p:pic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AC52412C-E8BD-A24F-93E8-E7959B0A4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99878" y="3824438"/>
            <a:ext cx="2119161" cy="211916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A47D7C4-FF87-EB4C-A1A0-0F0D05BC9F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19913" y="3068628"/>
            <a:ext cx="2129993" cy="388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0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Arta Citko</dc:creator>
  <cp:lastModifiedBy>Arta Citko</cp:lastModifiedBy>
  <cp:revision>1</cp:revision>
  <dcterms:created xsi:type="dcterms:W3CDTF">2021-10-08T12:55:58Z</dcterms:created>
  <dcterms:modified xsi:type="dcterms:W3CDTF">2021-10-08T13:17:31Z</dcterms:modified>
</cp:coreProperties>
</file>